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4"/>
  </p:sldMasterIdLst>
  <p:notesMasterIdLst>
    <p:notesMasterId r:id="rId25"/>
  </p:notesMasterIdLst>
  <p:handoutMasterIdLst>
    <p:handoutMasterId r:id="rId26"/>
  </p:handoutMasterIdLst>
  <p:sldIdLst>
    <p:sldId id="257" r:id="rId5"/>
    <p:sldId id="258" r:id="rId6"/>
    <p:sldId id="259" r:id="rId7"/>
    <p:sldId id="269" r:id="rId8"/>
    <p:sldId id="270" r:id="rId9"/>
    <p:sldId id="260" r:id="rId10"/>
    <p:sldId id="274" r:id="rId11"/>
    <p:sldId id="261" r:id="rId12"/>
    <p:sldId id="266" r:id="rId13"/>
    <p:sldId id="267" r:id="rId14"/>
    <p:sldId id="268" r:id="rId15"/>
    <p:sldId id="265" r:id="rId16"/>
    <p:sldId id="264" r:id="rId17"/>
    <p:sldId id="263" r:id="rId18"/>
    <p:sldId id="262" r:id="rId19"/>
    <p:sldId id="271" r:id="rId20"/>
    <p:sldId id="272" r:id="rId21"/>
    <p:sldId id="273" r:id="rId22"/>
    <p:sldId id="275" r:id="rId23"/>
    <p:sldId id="276" r:id="rId2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158041-8890-CE4D-81E8-D1BFE16DB128}">
          <p14:sldIdLst>
            <p14:sldId id="257"/>
            <p14:sldId id="258"/>
          </p14:sldIdLst>
        </p14:section>
        <p14:section name="Megatrends" id="{7594495B-2C8E-9A4C-8C57-C79092130F35}">
          <p14:sldIdLst>
            <p14:sldId id="259"/>
            <p14:sldId id="269"/>
            <p14:sldId id="270"/>
            <p14:sldId id="260"/>
            <p14:sldId id="274"/>
          </p14:sldIdLst>
        </p14:section>
        <p14:section name="Smart Spaces" id="{3A2C2D5A-1227-F045-96BD-4CC1A2423B6D}">
          <p14:sldIdLst>
            <p14:sldId id="261"/>
            <p14:sldId id="266"/>
            <p14:sldId id="267"/>
            <p14:sldId id="268"/>
            <p14:sldId id="265"/>
          </p14:sldIdLst>
        </p14:section>
        <p14:section name="Microservices" id="{FE7B93A5-34BF-C949-BA01-305852F03AD6}">
          <p14:sldIdLst>
            <p14:sldId id="264"/>
            <p14:sldId id="263"/>
            <p14:sldId id="262"/>
          </p14:sldIdLst>
        </p14:section>
        <p14:section name="DAZIT" id="{3D97279F-520B-8548-97A5-DE93EF52A636}">
          <p14:sldIdLst>
            <p14:sldId id="271"/>
            <p14:sldId id="272"/>
            <p14:sldId id="273"/>
          </p14:sldIdLst>
        </p14:section>
        <p14:section name="Outro" id="{554AED8F-4A2F-CB4D-84E0-3A25A795DB30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25E5F-EF34-894D-902A-B92F465AE694}" v="1160" dt="2021-01-13T08:06:25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rry Leon Omar Beer" userId="S::tbe106765@stud.gibb.ch::a3d5d0a5-4e51-421f-bb9f-7c923331cad0" providerId="AD" clId="Web-{4EDD2AFF-CEDA-CCEF-DBE2-EA66E4E3F952}"/>
    <pc:docChg chg="modSld">
      <pc:chgData name="Thierry Leon Omar Beer" userId="S::tbe106765@stud.gibb.ch::a3d5d0a5-4e51-421f-bb9f-7c923331cad0" providerId="AD" clId="Web-{4EDD2AFF-CEDA-CCEF-DBE2-EA66E4E3F952}" dt="2021-01-08T11:12:36.714" v="407" actId="20577"/>
      <pc:docMkLst>
        <pc:docMk/>
      </pc:docMkLst>
      <pc:sldChg chg="addSp modSp mod modClrScheme chgLayout">
        <pc:chgData name="Thierry Leon Omar Beer" userId="S::tbe106765@stud.gibb.ch::a3d5d0a5-4e51-421f-bb9f-7c923331cad0" providerId="AD" clId="Web-{4EDD2AFF-CEDA-CCEF-DBE2-EA66E4E3F952}" dt="2021-01-08T11:12:36.714" v="406" actId="20577"/>
        <pc:sldMkLst>
          <pc:docMk/>
          <pc:sldMk cId="317212044" sldId="259"/>
        </pc:sldMkLst>
        <pc:spChg chg="mod">
          <ac:chgData name="Thierry Leon Omar Beer" userId="S::tbe106765@stud.gibb.ch::a3d5d0a5-4e51-421f-bb9f-7c923331cad0" providerId="AD" clId="Web-{4EDD2AFF-CEDA-CCEF-DBE2-EA66E4E3F952}" dt="2021-01-08T11:12:28.089" v="403"/>
          <ac:spMkLst>
            <pc:docMk/>
            <pc:sldMk cId="317212044" sldId="259"/>
            <ac:spMk id="2" creationId="{F8901D15-BB86-F647-B20A-AC0190E60086}"/>
          </ac:spMkLst>
        </pc:spChg>
        <pc:spChg chg="mod">
          <ac:chgData name="Thierry Leon Omar Beer" userId="S::tbe106765@stud.gibb.ch::a3d5d0a5-4e51-421f-bb9f-7c923331cad0" providerId="AD" clId="Web-{4EDD2AFF-CEDA-CCEF-DBE2-EA66E4E3F952}" dt="2021-01-08T11:12:36.714" v="406" actId="20577"/>
          <ac:spMkLst>
            <pc:docMk/>
            <pc:sldMk cId="317212044" sldId="259"/>
            <ac:spMk id="3" creationId="{0F1463E3-5A14-4F4E-BCF4-A2E74AA9BB1A}"/>
          </ac:spMkLst>
        </pc:spChg>
        <pc:spChg chg="mod ord">
          <ac:chgData name="Thierry Leon Omar Beer" userId="S::tbe106765@stud.gibb.ch::a3d5d0a5-4e51-421f-bb9f-7c923331cad0" providerId="AD" clId="Web-{4EDD2AFF-CEDA-CCEF-DBE2-EA66E4E3F952}" dt="2021-01-08T11:12:28.089" v="403"/>
          <ac:spMkLst>
            <pc:docMk/>
            <pc:sldMk cId="317212044" sldId="259"/>
            <ac:spMk id="5" creationId="{77BD4733-5C95-3749-984E-249D4868B850}"/>
          </ac:spMkLst>
        </pc:spChg>
        <pc:spChg chg="mod ord">
          <ac:chgData name="Thierry Leon Omar Beer" userId="S::tbe106765@stud.gibb.ch::a3d5d0a5-4e51-421f-bb9f-7c923331cad0" providerId="AD" clId="Web-{4EDD2AFF-CEDA-CCEF-DBE2-EA66E4E3F952}" dt="2021-01-08T11:12:28.089" v="403"/>
          <ac:spMkLst>
            <pc:docMk/>
            <pc:sldMk cId="317212044" sldId="259"/>
            <ac:spMk id="6" creationId="{AE3A7641-E4FE-AF4A-9203-40E0A92B1C8D}"/>
          </ac:spMkLst>
        </pc:spChg>
        <pc:picChg chg="add mod">
          <ac:chgData name="Thierry Leon Omar Beer" userId="S::tbe106765@stud.gibb.ch::a3d5d0a5-4e51-421f-bb9f-7c923331cad0" providerId="AD" clId="Web-{4EDD2AFF-CEDA-CCEF-DBE2-EA66E4E3F952}" dt="2021-01-08T11:12:28.089" v="403"/>
          <ac:picMkLst>
            <pc:docMk/>
            <pc:sldMk cId="317212044" sldId="259"/>
            <ac:picMk id="4" creationId="{A3E6038B-0824-41AC-BFA7-0C3B413CD35C}"/>
          </ac:picMkLst>
        </pc:picChg>
      </pc:sldChg>
      <pc:sldChg chg="addSp delSp modSp mod modClrScheme chgLayout">
        <pc:chgData name="Thierry Leon Omar Beer" userId="S::tbe106765@stud.gibb.ch::a3d5d0a5-4e51-421f-bb9f-7c923331cad0" providerId="AD" clId="Web-{4EDD2AFF-CEDA-CCEF-DBE2-EA66E4E3F952}" dt="2021-01-08T11:12:11.839" v="401"/>
        <pc:sldMkLst>
          <pc:docMk/>
          <pc:sldMk cId="1784883194" sldId="260"/>
        </pc:sldMkLst>
        <pc:spChg chg="mod">
          <ac:chgData name="Thierry Leon Omar Beer" userId="S::tbe106765@stud.gibb.ch::a3d5d0a5-4e51-421f-bb9f-7c923331cad0" providerId="AD" clId="Web-{4EDD2AFF-CEDA-CCEF-DBE2-EA66E4E3F952}" dt="2021-01-08T11:12:11.839" v="401"/>
          <ac:spMkLst>
            <pc:docMk/>
            <pc:sldMk cId="1784883194" sldId="260"/>
            <ac:spMk id="2" creationId="{F8901D15-BB86-F647-B20A-AC0190E60086}"/>
          </ac:spMkLst>
        </pc:spChg>
        <pc:spChg chg="mod">
          <ac:chgData name="Thierry Leon Omar Beer" userId="S::tbe106765@stud.gibb.ch::a3d5d0a5-4e51-421f-bb9f-7c923331cad0" providerId="AD" clId="Web-{4EDD2AFF-CEDA-CCEF-DBE2-EA66E4E3F952}" dt="2021-01-08T11:12:11.839" v="401"/>
          <ac:spMkLst>
            <pc:docMk/>
            <pc:sldMk cId="1784883194" sldId="260"/>
            <ac:spMk id="3" creationId="{0F1463E3-5A14-4F4E-BCF4-A2E74AA9BB1A}"/>
          </ac:spMkLst>
        </pc:spChg>
        <pc:spChg chg="mod ord">
          <ac:chgData name="Thierry Leon Omar Beer" userId="S::tbe106765@stud.gibb.ch::a3d5d0a5-4e51-421f-bb9f-7c923331cad0" providerId="AD" clId="Web-{4EDD2AFF-CEDA-CCEF-DBE2-EA66E4E3F952}" dt="2021-01-08T11:12:11.839" v="401"/>
          <ac:spMkLst>
            <pc:docMk/>
            <pc:sldMk cId="1784883194" sldId="260"/>
            <ac:spMk id="5" creationId="{CCFE8874-55B4-1444-967B-324881F4E45F}"/>
          </ac:spMkLst>
        </pc:spChg>
        <pc:spChg chg="mod ord">
          <ac:chgData name="Thierry Leon Omar Beer" userId="S::tbe106765@stud.gibb.ch::a3d5d0a5-4e51-421f-bb9f-7c923331cad0" providerId="AD" clId="Web-{4EDD2AFF-CEDA-CCEF-DBE2-EA66E4E3F952}" dt="2021-01-08T11:12:11.839" v="401"/>
          <ac:spMkLst>
            <pc:docMk/>
            <pc:sldMk cId="1784883194" sldId="260"/>
            <ac:spMk id="6" creationId="{1D5E039D-B064-2647-B080-18391BCF144A}"/>
          </ac:spMkLst>
        </pc:spChg>
        <pc:spChg chg="add del mod">
          <ac:chgData name="Thierry Leon Omar Beer" userId="S::tbe106765@stud.gibb.ch::a3d5d0a5-4e51-421f-bb9f-7c923331cad0" providerId="AD" clId="Web-{4EDD2AFF-CEDA-CCEF-DBE2-EA66E4E3F952}" dt="2021-01-08T11:12:11.823" v="400"/>
          <ac:spMkLst>
            <pc:docMk/>
            <pc:sldMk cId="1784883194" sldId="260"/>
            <ac:spMk id="11" creationId="{DEE626D4-E604-423E-B1E0-FBB00DF2BDE9}"/>
          </ac:spMkLst>
        </pc:spChg>
        <pc:spChg chg="add del mod">
          <ac:chgData name="Thierry Leon Omar Beer" userId="S::tbe106765@stud.gibb.ch::a3d5d0a5-4e51-421f-bb9f-7c923331cad0" providerId="AD" clId="Web-{4EDD2AFF-CEDA-CCEF-DBE2-EA66E4E3F952}" dt="2021-01-08T11:12:11.823" v="400"/>
          <ac:spMkLst>
            <pc:docMk/>
            <pc:sldMk cId="1784883194" sldId="260"/>
            <ac:spMk id="13" creationId="{BE0E592B-1609-48C9-AD2C-7F8BD3F17726}"/>
          </ac:spMkLst>
        </pc:spChg>
        <pc:picChg chg="add mod">
          <ac:chgData name="Thierry Leon Omar Beer" userId="S::tbe106765@stud.gibb.ch::a3d5d0a5-4e51-421f-bb9f-7c923331cad0" providerId="AD" clId="Web-{4EDD2AFF-CEDA-CCEF-DBE2-EA66E4E3F952}" dt="2021-01-08T11:12:11.839" v="401"/>
          <ac:picMkLst>
            <pc:docMk/>
            <pc:sldMk cId="1784883194" sldId="260"/>
            <ac:picMk id="4" creationId="{10337148-838D-4E22-98E5-4392871849B0}"/>
          </ac:picMkLst>
        </pc:picChg>
      </pc:sldChg>
      <pc:sldChg chg="modSp">
        <pc:chgData name="Thierry Leon Omar Beer" userId="S::tbe106765@stud.gibb.ch::a3d5d0a5-4e51-421f-bb9f-7c923331cad0" providerId="AD" clId="Web-{4EDD2AFF-CEDA-CCEF-DBE2-EA66E4E3F952}" dt="2021-01-08T11:11:34.197" v="395" actId="20577"/>
        <pc:sldMkLst>
          <pc:docMk/>
          <pc:sldMk cId="3548440732" sldId="261"/>
        </pc:sldMkLst>
        <pc:spChg chg="mod">
          <ac:chgData name="Thierry Leon Omar Beer" userId="S::tbe106765@stud.gibb.ch::a3d5d0a5-4e51-421f-bb9f-7c923331cad0" providerId="AD" clId="Web-{4EDD2AFF-CEDA-CCEF-DBE2-EA66E4E3F952}" dt="2021-01-08T11:11:34.197" v="395" actId="20577"/>
          <ac:spMkLst>
            <pc:docMk/>
            <pc:sldMk cId="3548440732" sldId="261"/>
            <ac:spMk id="3" creationId="{0F1463E3-5A14-4F4E-BCF4-A2E74AA9BB1A}"/>
          </ac:spMkLst>
        </pc:spChg>
      </pc:sldChg>
      <pc:sldChg chg="addSp modSp">
        <pc:chgData name="Thierry Leon Omar Beer" userId="S::tbe106765@stud.gibb.ch::a3d5d0a5-4e51-421f-bb9f-7c923331cad0" providerId="AD" clId="Web-{4EDD2AFF-CEDA-CCEF-DBE2-EA66E4E3F952}" dt="2021-01-08T11:10:37.586" v="379" actId="20577"/>
        <pc:sldMkLst>
          <pc:docMk/>
          <pc:sldMk cId="307659512" sldId="274"/>
        </pc:sldMkLst>
        <pc:graphicFrameChg chg="add modGraphic">
          <ac:chgData name="Thierry Leon Omar Beer" userId="S::tbe106765@stud.gibb.ch::a3d5d0a5-4e51-421f-bb9f-7c923331cad0" providerId="AD" clId="Web-{4EDD2AFF-CEDA-CCEF-DBE2-EA66E4E3F952}" dt="2021-01-08T11:10:37.586" v="379" actId="20577"/>
          <ac:graphicFrameMkLst>
            <pc:docMk/>
            <pc:sldMk cId="307659512" sldId="274"/>
            <ac:graphicFrameMk id="7" creationId="{4DEBEBC0-DEB2-4FE4-872E-2C60A1850DC6}"/>
          </ac:graphicFrameMkLst>
        </pc:graphicFrameChg>
      </pc:sldChg>
    </pc:docChg>
  </pc:docChgLst>
  <pc:docChgLst>
    <pc:chgData name="Thierry Leon Omar Beer" userId="S::tbe106765@stud.gibb.ch::a3d5d0a5-4e51-421f-bb9f-7c923331cad0" providerId="AD" clId="Web-{E2267BCF-2DE6-7898-0FCA-FCF45449FE54}"/>
    <pc:docChg chg="addSld modSld modSection">
      <pc:chgData name="Thierry Leon Omar Beer" userId="S::tbe106765@stud.gibb.ch::a3d5d0a5-4e51-421f-bb9f-7c923331cad0" providerId="AD" clId="Web-{E2267BCF-2DE6-7898-0FCA-FCF45449FE54}" dt="2020-12-09T08:30:53.580" v="394" actId="20577"/>
      <pc:docMkLst>
        <pc:docMk/>
      </pc:docMkLst>
      <pc:sldChg chg="modSp">
        <pc:chgData name="Thierry Leon Omar Beer" userId="S::tbe106765@stud.gibb.ch::a3d5d0a5-4e51-421f-bb9f-7c923331cad0" providerId="AD" clId="Web-{E2267BCF-2DE6-7898-0FCA-FCF45449FE54}" dt="2020-12-09T08:30:53.580" v="393" actId="20577"/>
        <pc:sldMkLst>
          <pc:docMk/>
          <pc:sldMk cId="317212044" sldId="259"/>
        </pc:sldMkLst>
        <pc:spChg chg="mod">
          <ac:chgData name="Thierry Leon Omar Beer" userId="S::tbe106765@stud.gibb.ch::a3d5d0a5-4e51-421f-bb9f-7c923331cad0" providerId="AD" clId="Web-{E2267BCF-2DE6-7898-0FCA-FCF45449FE54}" dt="2020-12-09T08:30:53.580" v="393" actId="20577"/>
          <ac:spMkLst>
            <pc:docMk/>
            <pc:sldMk cId="317212044" sldId="259"/>
            <ac:spMk id="3" creationId="{0F1463E3-5A14-4F4E-BCF4-A2E74AA9BB1A}"/>
          </ac:spMkLst>
        </pc:spChg>
      </pc:sldChg>
      <pc:sldChg chg="modSp new">
        <pc:chgData name="Thierry Leon Omar Beer" userId="S::tbe106765@stud.gibb.ch::a3d5d0a5-4e51-421f-bb9f-7c923331cad0" providerId="AD" clId="Web-{E2267BCF-2DE6-7898-0FCA-FCF45449FE54}" dt="2020-12-09T08:29:41.454" v="174" actId="20577"/>
        <pc:sldMkLst>
          <pc:docMk/>
          <pc:sldMk cId="3691484335" sldId="269"/>
        </pc:sldMkLst>
        <pc:spChg chg="mod">
          <ac:chgData name="Thierry Leon Omar Beer" userId="S::tbe106765@stud.gibb.ch::a3d5d0a5-4e51-421f-bb9f-7c923331cad0" providerId="AD" clId="Web-{E2267BCF-2DE6-7898-0FCA-FCF45449FE54}" dt="2020-12-09T08:29:41.454" v="174" actId="20577"/>
          <ac:spMkLst>
            <pc:docMk/>
            <pc:sldMk cId="3691484335" sldId="269"/>
            <ac:spMk id="2" creationId="{1A22B366-08BC-42BD-A6AB-556BFE17BE5D}"/>
          </ac:spMkLst>
        </pc:spChg>
      </pc:sldChg>
      <pc:sldChg chg="modSp new">
        <pc:chgData name="Thierry Leon Omar Beer" userId="S::tbe106765@stud.gibb.ch::a3d5d0a5-4e51-421f-bb9f-7c923331cad0" providerId="AD" clId="Web-{E2267BCF-2DE6-7898-0FCA-FCF45449FE54}" dt="2020-12-09T08:30:36.658" v="359" actId="20577"/>
        <pc:sldMkLst>
          <pc:docMk/>
          <pc:sldMk cId="765064108" sldId="270"/>
        </pc:sldMkLst>
        <pc:spChg chg="mod">
          <ac:chgData name="Thierry Leon Omar Beer" userId="S::tbe106765@stud.gibb.ch::a3d5d0a5-4e51-421f-bb9f-7c923331cad0" providerId="AD" clId="Web-{E2267BCF-2DE6-7898-0FCA-FCF45449FE54}" dt="2020-12-09T08:29:29.938" v="157" actId="20577"/>
          <ac:spMkLst>
            <pc:docMk/>
            <pc:sldMk cId="765064108" sldId="270"/>
            <ac:spMk id="2" creationId="{1ED9377A-6AB5-46F2-9C00-E96E3B1265ED}"/>
          </ac:spMkLst>
        </pc:spChg>
        <pc:spChg chg="mod">
          <ac:chgData name="Thierry Leon Omar Beer" userId="S::tbe106765@stud.gibb.ch::a3d5d0a5-4e51-421f-bb9f-7c923331cad0" providerId="AD" clId="Web-{E2267BCF-2DE6-7898-0FCA-FCF45449FE54}" dt="2020-12-09T08:30:36.658" v="359" actId="20577"/>
          <ac:spMkLst>
            <pc:docMk/>
            <pc:sldMk cId="765064108" sldId="270"/>
            <ac:spMk id="3" creationId="{BE46E2F8-B439-41B8-9630-2A00B605B603}"/>
          </ac:spMkLst>
        </pc:spChg>
      </pc:sldChg>
    </pc:docChg>
  </pc:docChgLst>
  <pc:docChgLst>
    <pc:chgData name="Giannin Brandenberger" userId="5d5024f5-be6d-4e52-8078-ee686a144875" providerId="ADAL" clId="{7AB25E5F-EF34-894D-902A-B92F465AE694}"/>
    <pc:docChg chg="undo custSel mod addSld modSld sldOrd addSection modSection">
      <pc:chgData name="Giannin Brandenberger" userId="5d5024f5-be6d-4e52-8078-ee686a144875" providerId="ADAL" clId="{7AB25E5F-EF34-894D-902A-B92F465AE694}" dt="2021-01-13T08:07:08.441" v="2178" actId="20577"/>
      <pc:docMkLst>
        <pc:docMk/>
      </pc:docMkLst>
      <pc:sldChg chg="modSp mod">
        <pc:chgData name="Giannin Brandenberger" userId="5d5024f5-be6d-4e52-8078-ee686a144875" providerId="ADAL" clId="{7AB25E5F-EF34-894D-902A-B92F465AE694}" dt="2021-01-13T08:07:08.441" v="2178" actId="20577"/>
        <pc:sldMkLst>
          <pc:docMk/>
          <pc:sldMk cId="1736693185" sldId="257"/>
        </pc:sldMkLst>
        <pc:spChg chg="mod">
          <ac:chgData name="Giannin Brandenberger" userId="5d5024f5-be6d-4e52-8078-ee686a144875" providerId="ADAL" clId="{7AB25E5F-EF34-894D-902A-B92F465AE694}" dt="2021-01-13T08:07:08.441" v="2178" actId="20577"/>
          <ac:spMkLst>
            <pc:docMk/>
            <pc:sldMk cId="1736693185" sldId="257"/>
            <ac:spMk id="2" creationId="{18C3B467-088C-4F3D-A9A7-105C4E1E20CD}"/>
          </ac:spMkLst>
        </pc:spChg>
      </pc:sldChg>
      <pc:sldChg chg="addSp delSp modSp mod">
        <pc:chgData name="Giannin Brandenberger" userId="5d5024f5-be6d-4e52-8078-ee686a144875" providerId="ADAL" clId="{7AB25E5F-EF34-894D-902A-B92F465AE694}" dt="2020-12-16T07:57:10.406" v="1795"/>
        <pc:sldMkLst>
          <pc:docMk/>
          <pc:sldMk cId="121601030" sldId="258"/>
        </pc:sldMkLst>
        <pc:spChg chg="mod">
          <ac:chgData name="Giannin Brandenberger" userId="5d5024f5-be6d-4e52-8078-ee686a144875" providerId="ADAL" clId="{7AB25E5F-EF34-894D-902A-B92F465AE694}" dt="2020-11-18T07:48:01.319" v="42" actId="20577"/>
          <ac:spMkLst>
            <pc:docMk/>
            <pc:sldMk cId="121601030" sldId="258"/>
            <ac:spMk id="2" creationId="{92C9295F-E638-4F61-AFE2-CF3E40556031}"/>
          </ac:spMkLst>
        </pc:spChg>
        <pc:spChg chg="add mod">
          <ac:chgData name="Giannin Brandenberger" userId="5d5024f5-be6d-4e52-8078-ee686a144875" providerId="ADAL" clId="{7AB25E5F-EF34-894D-902A-B92F465AE694}" dt="2020-12-16T07:54:50.340" v="1793" actId="20577"/>
          <ac:spMkLst>
            <pc:docMk/>
            <pc:sldMk cId="121601030" sldId="258"/>
            <ac:spMk id="3" creationId="{9C397FDD-A4F9-7D40-A52B-ABEE83A26FF7}"/>
          </ac:spMkLst>
        </pc:spChg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121601030" sldId="258"/>
            <ac:spMk id="5" creationId="{F53474E8-16BE-5A4C-B471-36E5B587DD7F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121601030" sldId="258"/>
            <ac:spMk id="6" creationId="{168CF55D-86FA-B347-8972-7D6F6D2043B0}"/>
          </ac:spMkLst>
        </pc:spChg>
        <pc:graphicFrameChg chg="del">
          <ac:chgData name="Giannin Brandenberger" userId="5d5024f5-be6d-4e52-8078-ee686a144875" providerId="ADAL" clId="{7AB25E5F-EF34-894D-902A-B92F465AE694}" dt="2020-11-18T07:47:55.308" v="23" actId="478"/>
          <ac:graphicFrameMkLst>
            <pc:docMk/>
            <pc:sldMk cId="121601030" sldId="258"/>
            <ac:graphicFrameMk id="31" creationId="{613FC9B6-ED9E-4F51-A217-156DA01928CD}"/>
          </ac:graphicFrameMkLst>
        </pc:graphicFrameChg>
        <pc:picChg chg="mod">
          <ac:chgData name="Giannin Brandenberger" userId="5d5024f5-be6d-4e52-8078-ee686a144875" providerId="ADAL" clId="{7AB25E5F-EF34-894D-902A-B92F465AE694}" dt="2020-11-18T07:49:33.832" v="153" actId="1076"/>
          <ac:picMkLst>
            <pc:docMk/>
            <pc:sldMk cId="121601030" sldId="258"/>
            <ac:picMk id="4" creationId="{5C002EE5-E4FF-463C-8DAA-9AC0B6D407FF}"/>
          </ac:picMkLst>
        </pc:picChg>
      </pc:sldChg>
      <pc:sldChg chg="addSp delSp modSp new mod">
        <pc:chgData name="Giannin Brandenberger" userId="5d5024f5-be6d-4e52-8078-ee686a144875" providerId="ADAL" clId="{7AB25E5F-EF34-894D-902A-B92F465AE694}" dt="2020-12-16T07:57:10.406" v="1795"/>
        <pc:sldMkLst>
          <pc:docMk/>
          <pc:sldMk cId="317212044" sldId="259"/>
        </pc:sldMkLst>
        <pc:spChg chg="mod">
          <ac:chgData name="Giannin Brandenberger" userId="5d5024f5-be6d-4e52-8078-ee686a144875" providerId="ADAL" clId="{7AB25E5F-EF34-894D-902A-B92F465AE694}" dt="2020-11-18T07:47:43.773" v="22" actId="20577"/>
          <ac:spMkLst>
            <pc:docMk/>
            <pc:sldMk cId="317212044" sldId="259"/>
            <ac:spMk id="2" creationId="{F8901D15-BB86-F647-B20A-AC0190E60086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317212044" sldId="259"/>
            <ac:spMk id="4" creationId="{B4B65BF1-AE3A-8247-8BEE-CE74A2D08069}"/>
          </ac:spMkLst>
        </pc:spChg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317212044" sldId="259"/>
            <ac:spMk id="5" creationId="{77BD4733-5C95-3749-984E-249D4868B850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317212044" sldId="259"/>
            <ac:spMk id="6" creationId="{AE3A7641-E4FE-AF4A-9203-40E0A92B1C8D}"/>
          </ac:spMkLst>
        </pc:spChg>
        <pc:picChg chg="add del mod">
          <ac:chgData name="Giannin Brandenberger" userId="5d5024f5-be6d-4e52-8078-ee686a144875" providerId="ADAL" clId="{7AB25E5F-EF34-894D-902A-B92F465AE694}" dt="2020-11-18T07:50:07.431" v="158" actId="478"/>
          <ac:picMkLst>
            <pc:docMk/>
            <pc:sldMk cId="317212044" sldId="259"/>
            <ac:picMk id="5" creationId="{BC406AC2-E636-D34F-93EE-CBDD2BD12F03}"/>
          </ac:picMkLst>
        </pc:picChg>
      </pc:sldChg>
      <pc:sldChg chg="addSp delSp modSp add mod">
        <pc:chgData name="Giannin Brandenberger" userId="5d5024f5-be6d-4e52-8078-ee686a144875" providerId="ADAL" clId="{7AB25E5F-EF34-894D-902A-B92F465AE694}" dt="2020-12-16T07:57:10.406" v="1795"/>
        <pc:sldMkLst>
          <pc:docMk/>
          <pc:sldMk cId="1784883194" sldId="260"/>
        </pc:sldMkLst>
        <pc:spChg chg="mod">
          <ac:chgData name="Giannin Brandenberger" userId="5d5024f5-be6d-4e52-8078-ee686a144875" providerId="ADAL" clId="{7AB25E5F-EF34-894D-902A-B92F465AE694}" dt="2020-11-18T07:50:15.347" v="176" actId="20577"/>
          <ac:spMkLst>
            <pc:docMk/>
            <pc:sldMk cId="1784883194" sldId="260"/>
            <ac:spMk id="2" creationId="{F8901D15-BB86-F647-B20A-AC0190E60086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1784883194" sldId="260"/>
            <ac:spMk id="4" creationId="{B4B65BF1-AE3A-8247-8BEE-CE74A2D08069}"/>
          </ac:spMkLst>
        </pc:spChg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1784883194" sldId="260"/>
            <ac:spMk id="5" creationId="{CCFE8874-55B4-1444-967B-324881F4E45F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1784883194" sldId="260"/>
            <ac:spMk id="6" creationId="{1D5E039D-B064-2647-B080-18391BCF144A}"/>
          </ac:spMkLst>
        </pc:spChg>
      </pc:sldChg>
      <pc:sldChg chg="addSp delSp modSp add mod">
        <pc:chgData name="Giannin Brandenberger" userId="5d5024f5-be6d-4e52-8078-ee686a144875" providerId="ADAL" clId="{7AB25E5F-EF34-894D-902A-B92F465AE694}" dt="2020-12-16T07:57:10.406" v="1795"/>
        <pc:sldMkLst>
          <pc:docMk/>
          <pc:sldMk cId="3548440732" sldId="261"/>
        </pc:sldMkLst>
        <pc:spChg chg="mod">
          <ac:chgData name="Giannin Brandenberger" userId="5d5024f5-be6d-4e52-8078-ee686a144875" providerId="ADAL" clId="{7AB25E5F-EF34-894D-902A-B92F465AE694}" dt="2020-11-18T07:50:26.530" v="194" actId="20577"/>
          <ac:spMkLst>
            <pc:docMk/>
            <pc:sldMk cId="3548440732" sldId="261"/>
            <ac:spMk id="2" creationId="{F8901D15-BB86-F647-B20A-AC0190E60086}"/>
          </ac:spMkLst>
        </pc:spChg>
        <pc:spChg chg="mod">
          <ac:chgData name="Giannin Brandenberger" userId="5d5024f5-be6d-4e52-8078-ee686a144875" providerId="ADAL" clId="{7AB25E5F-EF34-894D-902A-B92F465AE694}" dt="2020-12-09T07:44:00.355" v="779" actId="20577"/>
          <ac:spMkLst>
            <pc:docMk/>
            <pc:sldMk cId="3548440732" sldId="261"/>
            <ac:spMk id="3" creationId="{0F1463E3-5A14-4F4E-BCF4-A2E74AA9BB1A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3548440732" sldId="261"/>
            <ac:spMk id="4" creationId="{B4B65BF1-AE3A-8247-8BEE-CE74A2D08069}"/>
          </ac:spMkLst>
        </pc:spChg>
        <pc:spChg chg="add del mod">
          <ac:chgData name="Giannin Brandenberger" userId="5d5024f5-be6d-4e52-8078-ee686a144875" providerId="ADAL" clId="{7AB25E5F-EF34-894D-902A-B92F465AE694}" dt="2020-11-25T07:45:32.017" v="372" actId="478"/>
          <ac:spMkLst>
            <pc:docMk/>
            <pc:sldMk cId="3548440732" sldId="261"/>
            <ac:spMk id="5" creationId="{9D9BE447-8769-1240-AC43-2A6F1D7AC8FC}"/>
          </ac:spMkLst>
        </pc:spChg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3548440732" sldId="261"/>
            <ac:spMk id="5" creationId="{E275F9D0-BD71-0E4A-B4E1-36E7FD26F83C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3548440732" sldId="261"/>
            <ac:spMk id="6" creationId="{164B8821-2D10-5C45-B581-EF070C0CA754}"/>
          </ac:spMkLst>
        </pc:spChg>
      </pc:sldChg>
      <pc:sldChg chg="addSp delSp modSp add mod">
        <pc:chgData name="Giannin Brandenberger" userId="5d5024f5-be6d-4e52-8078-ee686a144875" providerId="ADAL" clId="{7AB25E5F-EF34-894D-902A-B92F465AE694}" dt="2021-01-13T07:49:37.005" v="2156"/>
        <pc:sldMkLst>
          <pc:docMk/>
          <pc:sldMk cId="3836150840" sldId="262"/>
        </pc:sldMkLst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3836150840" sldId="262"/>
            <ac:spMk id="2" creationId="{23F8B384-DDF3-8545-A7AA-989F976F6BAD}"/>
          </ac:spMkLst>
        </pc:spChg>
        <pc:spChg chg="del mod">
          <ac:chgData name="Giannin Brandenberger" userId="5d5024f5-be6d-4e52-8078-ee686a144875" providerId="ADAL" clId="{7AB25E5F-EF34-894D-902A-B92F465AE694}" dt="2020-11-25T07:50:54.761" v="485" actId="478"/>
          <ac:spMkLst>
            <pc:docMk/>
            <pc:sldMk cId="3836150840" sldId="262"/>
            <ac:spMk id="2" creationId="{F8901D15-BB86-F647-B20A-AC0190E60086}"/>
          </ac:spMkLst>
        </pc:spChg>
        <pc:spChg chg="del mod">
          <ac:chgData name="Giannin Brandenberger" userId="5d5024f5-be6d-4e52-8078-ee686a144875" providerId="ADAL" clId="{7AB25E5F-EF34-894D-902A-B92F465AE694}" dt="2020-11-25T07:48:24.788" v="479" actId="26606"/>
          <ac:spMkLst>
            <pc:docMk/>
            <pc:sldMk cId="3836150840" sldId="262"/>
            <ac:spMk id="3" creationId="{0F1463E3-5A14-4F4E-BCF4-A2E74AA9BB1A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3836150840" sldId="262"/>
            <ac:spMk id="3" creationId="{2FF34399-7DA6-504E-8FF5-30C68EB7859C}"/>
          </ac:spMkLst>
        </pc:spChg>
        <pc:spChg chg="del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3836150840" sldId="262"/>
            <ac:spMk id="4" creationId="{B4B65BF1-AE3A-8247-8BEE-CE74A2D08069}"/>
          </ac:spMkLst>
        </pc:spChg>
        <pc:spChg chg="add del mod">
          <ac:chgData name="Giannin Brandenberger" userId="5d5024f5-be6d-4e52-8078-ee686a144875" providerId="ADAL" clId="{7AB25E5F-EF34-894D-902A-B92F465AE694}" dt="2020-11-25T07:45:25.310" v="369" actId="478"/>
          <ac:spMkLst>
            <pc:docMk/>
            <pc:sldMk cId="3836150840" sldId="262"/>
            <ac:spMk id="5" creationId="{D59643F3-305D-6C47-88CC-6F74BC92B605}"/>
          </ac:spMkLst>
        </pc:spChg>
        <pc:spChg chg="add del mod">
          <ac:chgData name="Giannin Brandenberger" userId="5d5024f5-be6d-4e52-8078-ee686a144875" providerId="ADAL" clId="{7AB25E5F-EF34-894D-902A-B92F465AE694}" dt="2020-11-25T07:50:56.183" v="486" actId="478"/>
          <ac:spMkLst>
            <pc:docMk/>
            <pc:sldMk cId="3836150840" sldId="262"/>
            <ac:spMk id="8" creationId="{81497B96-EBE5-FA4C-991E-95D239AFEF0D}"/>
          </ac:spMkLst>
        </pc:spChg>
        <pc:spChg chg="add mod">
          <ac:chgData name="Giannin Brandenberger" userId="5d5024f5-be6d-4e52-8078-ee686a144875" providerId="ADAL" clId="{7AB25E5F-EF34-894D-902A-B92F465AE694}" dt="2021-01-13T07:49:37.005" v="2156"/>
          <ac:spMkLst>
            <pc:docMk/>
            <pc:sldMk cId="3836150840" sldId="262"/>
            <ac:spMk id="11" creationId="{ACAE37E6-763C-41A8-92C0-0931A095A07B}"/>
          </ac:spMkLst>
        </pc:spChg>
        <pc:graphicFrameChg chg="add mod modGraphic">
          <ac:chgData name="Giannin Brandenberger" userId="5d5024f5-be6d-4e52-8078-ee686a144875" providerId="ADAL" clId="{7AB25E5F-EF34-894D-902A-B92F465AE694}" dt="2021-01-13T07:45:42.402" v="2064"/>
          <ac:graphicFrameMkLst>
            <pc:docMk/>
            <pc:sldMk cId="3836150840" sldId="262"/>
            <ac:graphicFrameMk id="6" creationId="{A2E71F77-5664-4DFA-98E8-718B3D00C2DD}"/>
          </ac:graphicFrameMkLst>
        </pc:graphicFrameChg>
      </pc:sldChg>
      <pc:sldChg chg="addSp delSp modSp add mod ord">
        <pc:chgData name="Giannin Brandenberger" userId="5d5024f5-be6d-4e52-8078-ee686a144875" providerId="ADAL" clId="{7AB25E5F-EF34-894D-902A-B92F465AE694}" dt="2020-12-16T07:57:10.406" v="1795"/>
        <pc:sldMkLst>
          <pc:docMk/>
          <pc:sldMk cId="1552779887" sldId="263"/>
        </pc:sldMkLst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1552779887" sldId="263"/>
            <ac:spMk id="2" creationId="{112CB55F-7433-FB4D-87C2-2247465B20BA}"/>
          </ac:spMkLst>
        </pc:spChg>
        <pc:spChg chg="del">
          <ac:chgData name="Giannin Brandenberger" userId="5d5024f5-be6d-4e52-8078-ee686a144875" providerId="ADAL" clId="{7AB25E5F-EF34-894D-902A-B92F465AE694}" dt="2020-11-25T07:47:01.104" v="378" actId="478"/>
          <ac:spMkLst>
            <pc:docMk/>
            <pc:sldMk cId="1552779887" sldId="263"/>
            <ac:spMk id="2" creationId="{F8901D15-BB86-F647-B20A-AC0190E60086}"/>
          </ac:spMkLst>
        </pc:spChg>
        <pc:spChg chg="del">
          <ac:chgData name="Giannin Brandenberger" userId="5d5024f5-be6d-4e52-8078-ee686a144875" providerId="ADAL" clId="{7AB25E5F-EF34-894D-902A-B92F465AE694}" dt="2020-11-25T07:46:50.364" v="374"/>
          <ac:spMkLst>
            <pc:docMk/>
            <pc:sldMk cId="1552779887" sldId="263"/>
            <ac:spMk id="3" creationId="{0F1463E3-5A14-4F4E-BCF4-A2E74AA9BB1A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1552779887" sldId="263"/>
            <ac:spMk id="3" creationId="{AA312FF6-E7F0-EF4D-98B9-DFFB5AA5FD30}"/>
          </ac:spMkLst>
        </pc:spChg>
        <pc:spChg chg="del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1552779887" sldId="263"/>
            <ac:spMk id="4" creationId="{B4B65BF1-AE3A-8247-8BEE-CE74A2D08069}"/>
          </ac:spMkLst>
        </pc:spChg>
        <pc:spChg chg="add del mod">
          <ac:chgData name="Giannin Brandenberger" userId="5d5024f5-be6d-4e52-8078-ee686a144875" providerId="ADAL" clId="{7AB25E5F-EF34-894D-902A-B92F465AE694}" dt="2020-11-25T07:47:04.410" v="379" actId="478"/>
          <ac:spMkLst>
            <pc:docMk/>
            <pc:sldMk cId="1552779887" sldId="263"/>
            <ac:spMk id="8" creationId="{A1864627-C892-9146-B6FA-5D981810CA58}"/>
          </ac:spMkLst>
        </pc:spChg>
        <pc:spChg chg="add del">
          <ac:chgData name="Giannin Brandenberger" userId="5d5024f5-be6d-4e52-8078-ee686a144875" providerId="ADAL" clId="{7AB25E5F-EF34-894D-902A-B92F465AE694}" dt="2020-12-09T07:35:46.789" v="498" actId="26606"/>
          <ac:spMkLst>
            <pc:docMk/>
            <pc:sldMk cId="1552779887" sldId="263"/>
            <ac:spMk id="11" creationId="{EA2DE366-0A1C-4202-986B-2D573B1EE437}"/>
          </ac:spMkLst>
        </pc:spChg>
        <pc:picChg chg="add mod">
          <ac:chgData name="Giannin Brandenberger" userId="5d5024f5-be6d-4e52-8078-ee686a144875" providerId="ADAL" clId="{7AB25E5F-EF34-894D-902A-B92F465AE694}" dt="2020-12-09T07:35:46.789" v="498" actId="26606"/>
          <ac:picMkLst>
            <pc:docMk/>
            <pc:sldMk cId="1552779887" sldId="263"/>
            <ac:picMk id="6" creationId="{8444FD61-489A-D448-8683-66D246DA1BEC}"/>
          </ac:picMkLst>
        </pc:picChg>
      </pc:sldChg>
      <pc:sldChg chg="addSp delSp modSp add mod ord">
        <pc:chgData name="Giannin Brandenberger" userId="5d5024f5-be6d-4e52-8078-ee686a144875" providerId="ADAL" clId="{7AB25E5F-EF34-894D-902A-B92F465AE694}" dt="2020-12-16T07:57:10.406" v="1795"/>
        <pc:sldMkLst>
          <pc:docMk/>
          <pc:sldMk cId="142472754" sldId="264"/>
        </pc:sldMkLst>
        <pc:spChg chg="mod">
          <ac:chgData name="Giannin Brandenberger" userId="5d5024f5-be6d-4e52-8078-ee686a144875" providerId="ADAL" clId="{7AB25E5F-EF34-894D-902A-B92F465AE694}" dt="2020-12-09T07:40:09.377" v="542" actId="20577"/>
          <ac:spMkLst>
            <pc:docMk/>
            <pc:sldMk cId="142472754" sldId="264"/>
            <ac:spMk id="2" creationId="{F8901D15-BB86-F647-B20A-AC0190E60086}"/>
          </ac:spMkLst>
        </pc:spChg>
        <pc:spChg chg="mod">
          <ac:chgData name="Giannin Brandenberger" userId="5d5024f5-be6d-4e52-8078-ee686a144875" providerId="ADAL" clId="{7AB25E5F-EF34-894D-902A-B92F465AE694}" dt="2020-12-09T08:32:51.143" v="1202" actId="14"/>
          <ac:spMkLst>
            <pc:docMk/>
            <pc:sldMk cId="142472754" sldId="264"/>
            <ac:spMk id="3" creationId="{0F1463E3-5A14-4F4E-BCF4-A2E74AA9BB1A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142472754" sldId="264"/>
            <ac:spMk id="4" creationId="{B4B65BF1-AE3A-8247-8BEE-CE74A2D08069}"/>
          </ac:spMkLst>
        </pc:spChg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142472754" sldId="264"/>
            <ac:spMk id="5" creationId="{3ECC5807-212E-494B-86C4-F7C1807A5FFB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142472754" sldId="264"/>
            <ac:spMk id="6" creationId="{07802420-0278-4048-A337-41A8705D33F4}"/>
          </ac:spMkLst>
        </pc:spChg>
      </pc:sldChg>
      <pc:sldChg chg="addSp delSp modSp add mod">
        <pc:chgData name="Giannin Brandenberger" userId="5d5024f5-be6d-4e52-8078-ee686a144875" providerId="ADAL" clId="{7AB25E5F-EF34-894D-902A-B92F465AE694}" dt="2021-01-13T07:49:29.978" v="2152" actId="20577"/>
        <pc:sldMkLst>
          <pc:docMk/>
          <pc:sldMk cId="923679015" sldId="265"/>
        </pc:sldMkLst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923679015" sldId="265"/>
            <ac:spMk id="2" creationId="{4274DFAC-308E-DC4E-B1B1-1DD6BADDD8E9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923679015" sldId="265"/>
            <ac:spMk id="3" creationId="{EF28618C-96E5-DA43-8618-A685DBDF8A70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923679015" sldId="265"/>
            <ac:spMk id="4" creationId="{B4B65BF1-AE3A-8247-8BEE-CE74A2D08069}"/>
          </ac:spMkLst>
        </pc:spChg>
        <pc:spChg chg="mod">
          <ac:chgData name="Giannin Brandenberger" userId="5d5024f5-be6d-4e52-8078-ee686a144875" providerId="ADAL" clId="{7AB25E5F-EF34-894D-902A-B92F465AE694}" dt="2021-01-13T07:49:29.978" v="2152" actId="20577"/>
          <ac:spMkLst>
            <pc:docMk/>
            <pc:sldMk cId="923679015" sldId="265"/>
            <ac:spMk id="11" creationId="{ACAE37E6-763C-41A8-92C0-0931A095A07B}"/>
          </ac:spMkLst>
        </pc:spChg>
        <pc:graphicFrameChg chg="mod">
          <ac:chgData name="Giannin Brandenberger" userId="5d5024f5-be6d-4e52-8078-ee686a144875" providerId="ADAL" clId="{7AB25E5F-EF34-894D-902A-B92F465AE694}" dt="2021-01-13T07:45:39.294" v="2063"/>
          <ac:graphicFrameMkLst>
            <pc:docMk/>
            <pc:sldMk cId="923679015" sldId="265"/>
            <ac:graphicFrameMk id="6" creationId="{A2E71F77-5664-4DFA-98E8-718B3D00C2DD}"/>
          </ac:graphicFrameMkLst>
        </pc:graphicFrameChg>
      </pc:sldChg>
      <pc:sldChg chg="addSp delSp modSp add mod">
        <pc:chgData name="Giannin Brandenberger" userId="5d5024f5-be6d-4e52-8078-ee686a144875" providerId="ADAL" clId="{7AB25E5F-EF34-894D-902A-B92F465AE694}" dt="2020-12-16T07:57:10.406" v="1795"/>
        <pc:sldMkLst>
          <pc:docMk/>
          <pc:sldMk cId="3292577252" sldId="266"/>
        </pc:sldMkLst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3292577252" sldId="266"/>
            <ac:spMk id="2" creationId="{406DE948-867F-9146-8634-23633384414A}"/>
          </ac:spMkLst>
        </pc:spChg>
        <pc:spChg chg="add mod">
          <ac:chgData name="Giannin Brandenberger" userId="5d5024f5-be6d-4e52-8078-ee686a144875" providerId="ADAL" clId="{7AB25E5F-EF34-894D-902A-B92F465AE694}" dt="2020-12-09T07:51:21.483" v="948" actId="478"/>
          <ac:spMkLst>
            <pc:docMk/>
            <pc:sldMk cId="3292577252" sldId="266"/>
            <ac:spMk id="3" creationId="{419B6979-F9AB-8C4C-9CDF-4698CCCCB94A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3292577252" sldId="266"/>
            <ac:spMk id="4" creationId="{B4B65BF1-AE3A-8247-8BEE-CE74A2D08069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3292577252" sldId="266"/>
            <ac:spMk id="5" creationId="{5DB3BED0-6FB2-1648-A3A8-C80B4DED8A25}"/>
          </ac:spMkLst>
        </pc:spChg>
        <pc:picChg chg="del">
          <ac:chgData name="Giannin Brandenberger" userId="5d5024f5-be6d-4e52-8078-ee686a144875" providerId="ADAL" clId="{7AB25E5F-EF34-894D-902A-B92F465AE694}" dt="2020-12-09T07:51:21.483" v="948" actId="478"/>
          <ac:picMkLst>
            <pc:docMk/>
            <pc:sldMk cId="3292577252" sldId="266"/>
            <ac:picMk id="6" creationId="{8444FD61-489A-D448-8683-66D246DA1BEC}"/>
          </ac:picMkLst>
        </pc:picChg>
        <pc:picChg chg="add mod">
          <ac:chgData name="Giannin Brandenberger" userId="5d5024f5-be6d-4e52-8078-ee686a144875" providerId="ADAL" clId="{7AB25E5F-EF34-894D-902A-B92F465AE694}" dt="2020-12-09T07:52:41.778" v="974" actId="1076"/>
          <ac:picMkLst>
            <pc:docMk/>
            <pc:sldMk cId="3292577252" sldId="266"/>
            <ac:picMk id="8" creationId="{553E1A77-EF54-CD46-9373-A137962F71BF}"/>
          </ac:picMkLst>
        </pc:picChg>
        <pc:picChg chg="add del mod">
          <ac:chgData name="Giannin Brandenberger" userId="5d5024f5-be6d-4e52-8078-ee686a144875" providerId="ADAL" clId="{7AB25E5F-EF34-894D-902A-B92F465AE694}" dt="2020-12-09T07:52:38.470" v="972" actId="478"/>
          <ac:picMkLst>
            <pc:docMk/>
            <pc:sldMk cId="3292577252" sldId="266"/>
            <ac:picMk id="1026" creationId="{2F386A5F-AC68-1649-96FC-AF2CAE9525DA}"/>
          </ac:picMkLst>
        </pc:picChg>
        <pc:picChg chg="add del mod">
          <ac:chgData name="Giannin Brandenberger" userId="5d5024f5-be6d-4e52-8078-ee686a144875" providerId="ADAL" clId="{7AB25E5F-EF34-894D-902A-B92F465AE694}" dt="2020-12-09T07:52:10.539" v="963" actId="478"/>
          <ac:picMkLst>
            <pc:docMk/>
            <pc:sldMk cId="3292577252" sldId="266"/>
            <ac:picMk id="1028" creationId="{1BE8AB60-8B93-354C-A367-9A1A7B6B271C}"/>
          </ac:picMkLst>
        </pc:picChg>
      </pc:sldChg>
      <pc:sldChg chg="addSp delSp modSp add">
        <pc:chgData name="Giannin Brandenberger" userId="5d5024f5-be6d-4e52-8078-ee686a144875" providerId="ADAL" clId="{7AB25E5F-EF34-894D-902A-B92F465AE694}" dt="2020-12-16T07:57:10.406" v="1795"/>
        <pc:sldMkLst>
          <pc:docMk/>
          <pc:sldMk cId="1018650194" sldId="267"/>
        </pc:sldMkLst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1018650194" sldId="267"/>
            <ac:spMk id="2" creationId="{C7752146-2D10-5D47-A9D8-E611E067AD18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1018650194" sldId="267"/>
            <ac:spMk id="4" creationId="{B4B65BF1-AE3A-8247-8BEE-CE74A2D08069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1018650194" sldId="267"/>
            <ac:spMk id="5" creationId="{000CB2C9-7A7B-344B-A5FC-C67D1198B0A9}"/>
          </ac:spMkLst>
        </pc:spChg>
        <pc:picChg chg="add del mod">
          <ac:chgData name="Giannin Brandenberger" userId="5d5024f5-be6d-4e52-8078-ee686a144875" providerId="ADAL" clId="{7AB25E5F-EF34-894D-902A-B92F465AE694}" dt="2020-12-09T07:52:35.927" v="971" actId="478"/>
          <ac:picMkLst>
            <pc:docMk/>
            <pc:sldMk cId="1018650194" sldId="267"/>
            <ac:picMk id="6" creationId="{04C84364-89EB-BB43-85A9-5DB8BB884D19}"/>
          </ac:picMkLst>
        </pc:picChg>
        <pc:picChg chg="add del mod">
          <ac:chgData name="Giannin Brandenberger" userId="5d5024f5-be6d-4e52-8078-ee686a144875" providerId="ADAL" clId="{7AB25E5F-EF34-894D-902A-B92F465AE694}" dt="2020-12-09T07:53:28.783" v="983" actId="478"/>
          <ac:picMkLst>
            <pc:docMk/>
            <pc:sldMk cId="1018650194" sldId="267"/>
            <ac:picMk id="7" creationId="{38BFADC3-778F-CB4E-9348-F5D50CD77B1E}"/>
          </ac:picMkLst>
        </pc:picChg>
        <pc:picChg chg="del">
          <ac:chgData name="Giannin Brandenberger" userId="5d5024f5-be6d-4e52-8078-ee686a144875" providerId="ADAL" clId="{7AB25E5F-EF34-894D-902A-B92F465AE694}" dt="2020-12-09T07:51:55.219" v="958" actId="478"/>
          <ac:picMkLst>
            <pc:docMk/>
            <pc:sldMk cId="1018650194" sldId="267"/>
            <ac:picMk id="1026" creationId="{2F386A5F-AC68-1649-96FC-AF2CAE9525DA}"/>
          </ac:picMkLst>
        </pc:picChg>
        <pc:picChg chg="mod">
          <ac:chgData name="Giannin Brandenberger" userId="5d5024f5-be6d-4e52-8078-ee686a144875" providerId="ADAL" clId="{7AB25E5F-EF34-894D-902A-B92F465AE694}" dt="2020-12-09T07:52:08.086" v="962" actId="1076"/>
          <ac:picMkLst>
            <pc:docMk/>
            <pc:sldMk cId="1018650194" sldId="267"/>
            <ac:picMk id="1028" creationId="{1BE8AB60-8B93-354C-A367-9A1A7B6B271C}"/>
          </ac:picMkLst>
        </pc:picChg>
      </pc:sldChg>
      <pc:sldChg chg="addSp delSp modSp new mod">
        <pc:chgData name="Giannin Brandenberger" userId="5d5024f5-be6d-4e52-8078-ee686a144875" providerId="ADAL" clId="{7AB25E5F-EF34-894D-902A-B92F465AE694}" dt="2020-12-16T07:57:10.406" v="1795"/>
        <pc:sldMkLst>
          <pc:docMk/>
          <pc:sldMk cId="3301365983" sldId="268"/>
        </pc:sldMkLst>
        <pc:spChg chg="del">
          <ac:chgData name="Giannin Brandenberger" userId="5d5024f5-be6d-4e52-8078-ee686a144875" providerId="ADAL" clId="{7AB25E5F-EF34-894D-902A-B92F465AE694}" dt="2020-12-09T07:53:13.382" v="977" actId="478"/>
          <ac:spMkLst>
            <pc:docMk/>
            <pc:sldMk cId="3301365983" sldId="268"/>
            <ac:spMk id="2" creationId="{C6589FE5-F753-0149-91D5-CC15934CD706}"/>
          </ac:spMkLst>
        </pc:spChg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3301365983" sldId="268"/>
            <ac:spMk id="2" creationId="{FE003D72-B377-F64E-9425-D92701A6B9BE}"/>
          </ac:spMkLst>
        </pc:spChg>
        <pc:spChg chg="del">
          <ac:chgData name="Giannin Brandenberger" userId="5d5024f5-be6d-4e52-8078-ee686a144875" providerId="ADAL" clId="{7AB25E5F-EF34-894D-902A-B92F465AE694}" dt="2020-12-09T07:53:08.774" v="976"/>
          <ac:spMkLst>
            <pc:docMk/>
            <pc:sldMk cId="3301365983" sldId="268"/>
            <ac:spMk id="3" creationId="{72B69BE0-10EB-D040-8D98-4EE0CCBCC590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3301365983" sldId="268"/>
            <ac:spMk id="3" creationId="{AADEED3D-58EC-D54B-A103-9669E82A36E4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3301365983" sldId="268"/>
            <ac:spMk id="4" creationId="{54AAEF14-5253-D74D-AE66-F7AC0CCC3FB5}"/>
          </ac:spMkLst>
        </pc:spChg>
        <pc:spChg chg="add mod">
          <ac:chgData name="Giannin Brandenberger" userId="5d5024f5-be6d-4e52-8078-ee686a144875" providerId="ADAL" clId="{7AB25E5F-EF34-894D-902A-B92F465AE694}" dt="2020-12-09T07:53:30.654" v="984" actId="478"/>
          <ac:spMkLst>
            <pc:docMk/>
            <pc:sldMk cId="3301365983" sldId="268"/>
            <ac:spMk id="5" creationId="{D943AD3F-1565-1B40-A2E8-7E03F7AF248F}"/>
          </ac:spMkLst>
        </pc:spChg>
        <pc:picChg chg="add mod">
          <ac:chgData name="Giannin Brandenberger" userId="5d5024f5-be6d-4e52-8078-ee686a144875" providerId="ADAL" clId="{7AB25E5F-EF34-894D-902A-B92F465AE694}" dt="2020-12-09T07:53:36.677" v="986" actId="1076"/>
          <ac:picMkLst>
            <pc:docMk/>
            <pc:sldMk cId="3301365983" sldId="268"/>
            <ac:picMk id="7" creationId="{862CF5E9-7E4D-3B4B-B01F-E16E8A34323E}"/>
          </ac:picMkLst>
        </pc:picChg>
        <pc:picChg chg="add del mod">
          <ac:chgData name="Giannin Brandenberger" userId="5d5024f5-be6d-4e52-8078-ee686a144875" providerId="ADAL" clId="{7AB25E5F-EF34-894D-902A-B92F465AE694}" dt="2020-12-09T07:53:30.654" v="984" actId="478"/>
          <ac:picMkLst>
            <pc:docMk/>
            <pc:sldMk cId="3301365983" sldId="268"/>
            <ac:picMk id="3074" creationId="{2124D8DD-CD6D-D14C-9C46-DBCB13E9B856}"/>
          </ac:picMkLst>
        </pc:picChg>
      </pc:sldChg>
      <pc:sldChg chg="addSp delSp modSp">
        <pc:chgData name="Giannin Brandenberger" userId="5d5024f5-be6d-4e52-8078-ee686a144875" providerId="ADAL" clId="{7AB25E5F-EF34-894D-902A-B92F465AE694}" dt="2020-12-16T07:57:10.406" v="1795"/>
        <pc:sldMkLst>
          <pc:docMk/>
          <pc:sldMk cId="3691484335" sldId="269"/>
        </pc:sldMkLst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3691484335" sldId="269"/>
            <ac:spMk id="4" creationId="{1EBFDC4C-3BC0-438E-B8F9-C439109360C7}"/>
          </ac:spMkLst>
        </pc:spChg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3691484335" sldId="269"/>
            <ac:spMk id="5" creationId="{47035CBD-63DF-0D46-AE84-183663B83DF0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3691484335" sldId="269"/>
            <ac:spMk id="6" creationId="{1204968B-B6A6-BA41-BF7C-915EF09CD52D}"/>
          </ac:spMkLst>
        </pc:spChg>
      </pc:sldChg>
      <pc:sldChg chg="addSp delSp modSp mod">
        <pc:chgData name="Giannin Brandenberger" userId="5d5024f5-be6d-4e52-8078-ee686a144875" providerId="ADAL" clId="{7AB25E5F-EF34-894D-902A-B92F465AE694}" dt="2021-01-13T07:49:15.237" v="2148" actId="20577"/>
        <pc:sldMkLst>
          <pc:docMk/>
          <pc:sldMk cId="765064108" sldId="270"/>
        </pc:sldMkLst>
        <pc:spChg chg="mod">
          <ac:chgData name="Giannin Brandenberger" userId="5d5024f5-be6d-4e52-8078-ee686a144875" providerId="ADAL" clId="{7AB25E5F-EF34-894D-902A-B92F465AE694}" dt="2021-01-13T07:49:15.237" v="2148" actId="20577"/>
          <ac:spMkLst>
            <pc:docMk/>
            <pc:sldMk cId="765064108" sldId="270"/>
            <ac:spMk id="2" creationId="{1ED9377A-6AB5-46F2-9C00-E96E3B1265ED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765064108" sldId="270"/>
            <ac:spMk id="4" creationId="{9DA15D64-78D7-466D-A6CA-FA55D1005B94}"/>
          </ac:spMkLst>
        </pc:spChg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765064108" sldId="270"/>
            <ac:spMk id="5" creationId="{BE00A398-DB41-C547-AF32-E88733FF4B92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765064108" sldId="270"/>
            <ac:spMk id="7" creationId="{93B1CEDB-EE49-3946-BE16-6AAC7499D5BC}"/>
          </ac:spMkLst>
        </pc:spChg>
        <pc:graphicFrameChg chg="mod">
          <ac:chgData name="Giannin Brandenberger" userId="5d5024f5-be6d-4e52-8078-ee686a144875" providerId="ADAL" clId="{7AB25E5F-EF34-894D-902A-B92F465AE694}" dt="2021-01-13T07:48:50.079" v="2114" actId="20577"/>
          <ac:graphicFrameMkLst>
            <pc:docMk/>
            <pc:sldMk cId="765064108" sldId="270"/>
            <ac:graphicFrameMk id="6" creationId="{7C96A3EE-9C4C-4F27-99C4-33B2A512041D}"/>
          </ac:graphicFrameMkLst>
        </pc:graphicFrameChg>
      </pc:sldChg>
      <pc:sldChg chg="addSp delSp modSp add mod">
        <pc:chgData name="Giannin Brandenberger" userId="5d5024f5-be6d-4e52-8078-ee686a144875" providerId="ADAL" clId="{7AB25E5F-EF34-894D-902A-B92F465AE694}" dt="2020-12-16T08:05:47.065" v="1857" actId="1076"/>
        <pc:sldMkLst>
          <pc:docMk/>
          <pc:sldMk cId="1617171893" sldId="271"/>
        </pc:sldMkLst>
        <pc:spChg chg="mod">
          <ac:chgData name="Giannin Brandenberger" userId="5d5024f5-be6d-4e52-8078-ee686a144875" providerId="ADAL" clId="{7AB25E5F-EF34-894D-902A-B92F465AE694}" dt="2020-12-16T07:42:16.758" v="1568" actId="20577"/>
          <ac:spMkLst>
            <pc:docMk/>
            <pc:sldMk cId="1617171893" sldId="271"/>
            <ac:spMk id="2" creationId="{F8901D15-BB86-F647-B20A-AC0190E60086}"/>
          </ac:spMkLst>
        </pc:spChg>
        <pc:spChg chg="mod">
          <ac:chgData name="Giannin Brandenberger" userId="5d5024f5-be6d-4e52-8078-ee686a144875" providerId="ADAL" clId="{7AB25E5F-EF34-894D-902A-B92F465AE694}" dt="2020-12-16T07:48:37.227" v="1732" actId="20577"/>
          <ac:spMkLst>
            <pc:docMk/>
            <pc:sldMk cId="1617171893" sldId="271"/>
            <ac:spMk id="3" creationId="{0F1463E3-5A14-4F4E-BCF4-A2E74AA9BB1A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1617171893" sldId="271"/>
            <ac:spMk id="4" creationId="{B4B65BF1-AE3A-8247-8BEE-CE74A2D08069}"/>
          </ac:spMkLst>
        </pc:spChg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1617171893" sldId="271"/>
            <ac:spMk id="5" creationId="{6D668903-D459-064A-B059-693A5BE940D0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1617171893" sldId="271"/>
            <ac:spMk id="6" creationId="{81592EFD-2664-E04F-9892-E5BC549C1E87}"/>
          </ac:spMkLst>
        </pc:spChg>
        <pc:picChg chg="add del mod">
          <ac:chgData name="Giannin Brandenberger" userId="5d5024f5-be6d-4e52-8078-ee686a144875" providerId="ADAL" clId="{7AB25E5F-EF34-894D-902A-B92F465AE694}" dt="2020-12-16T08:05:31.152" v="1855" actId="478"/>
          <ac:picMkLst>
            <pc:docMk/>
            <pc:sldMk cId="1617171893" sldId="271"/>
            <ac:picMk id="8" creationId="{3DFA3624-ABF7-2B45-83A6-4A8B2A9B90D3}"/>
          </ac:picMkLst>
        </pc:picChg>
        <pc:picChg chg="add mod">
          <ac:chgData name="Giannin Brandenberger" userId="5d5024f5-be6d-4e52-8078-ee686a144875" providerId="ADAL" clId="{7AB25E5F-EF34-894D-902A-B92F465AE694}" dt="2020-12-16T08:05:47.065" v="1857" actId="1076"/>
          <ac:picMkLst>
            <pc:docMk/>
            <pc:sldMk cId="1617171893" sldId="271"/>
            <ac:picMk id="9" creationId="{46BD764F-FBF4-D54D-89A2-977442993083}"/>
          </ac:picMkLst>
        </pc:picChg>
      </pc:sldChg>
      <pc:sldChg chg="addSp delSp modSp add mod">
        <pc:chgData name="Giannin Brandenberger" userId="5d5024f5-be6d-4e52-8078-ee686a144875" providerId="ADAL" clId="{7AB25E5F-EF34-894D-902A-B92F465AE694}" dt="2021-01-11T16:44:00.719" v="1978" actId="1076"/>
        <pc:sldMkLst>
          <pc:docMk/>
          <pc:sldMk cId="1833618409" sldId="272"/>
        </pc:sldMkLst>
        <pc:spChg chg="mod">
          <ac:chgData name="Giannin Brandenberger" userId="5d5024f5-be6d-4e52-8078-ee686a144875" providerId="ADAL" clId="{7AB25E5F-EF34-894D-902A-B92F465AE694}" dt="2020-12-16T07:54:09.184" v="1750" actId="20577"/>
          <ac:spMkLst>
            <pc:docMk/>
            <pc:sldMk cId="1833618409" sldId="272"/>
            <ac:spMk id="2" creationId="{F8901D15-BB86-F647-B20A-AC0190E60086}"/>
          </ac:spMkLst>
        </pc:spChg>
        <pc:spChg chg="mod">
          <ac:chgData name="Giannin Brandenberger" userId="5d5024f5-be6d-4e52-8078-ee686a144875" providerId="ADAL" clId="{7AB25E5F-EF34-894D-902A-B92F465AE694}" dt="2021-01-11T16:44:00.719" v="1978" actId="1076"/>
          <ac:spMkLst>
            <pc:docMk/>
            <pc:sldMk cId="1833618409" sldId="272"/>
            <ac:spMk id="3" creationId="{0F1463E3-5A14-4F4E-BCF4-A2E74AA9BB1A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1833618409" sldId="272"/>
            <ac:spMk id="4" creationId="{B4B65BF1-AE3A-8247-8BEE-CE74A2D08069}"/>
          </ac:spMkLst>
        </pc:spChg>
        <pc:spChg chg="add mod">
          <ac:chgData name="Giannin Brandenberger" userId="5d5024f5-be6d-4e52-8078-ee686a144875" providerId="ADAL" clId="{7AB25E5F-EF34-894D-902A-B92F465AE694}" dt="2020-12-16T07:56:56.352" v="1794"/>
          <ac:spMkLst>
            <pc:docMk/>
            <pc:sldMk cId="1833618409" sldId="272"/>
            <ac:spMk id="5" creationId="{F9D50873-8038-2747-8193-DE0AEC15AC8A}"/>
          </ac:spMkLst>
        </pc:spChg>
        <pc:spChg chg="add mod">
          <ac:chgData name="Giannin Brandenberger" userId="5d5024f5-be6d-4e52-8078-ee686a144875" providerId="ADAL" clId="{7AB25E5F-EF34-894D-902A-B92F465AE694}" dt="2020-12-16T07:57:10.406" v="1795"/>
          <ac:spMkLst>
            <pc:docMk/>
            <pc:sldMk cId="1833618409" sldId="272"/>
            <ac:spMk id="6" creationId="{9FB33EFE-B695-3E4A-9DCF-6B7FD8445803}"/>
          </ac:spMkLst>
        </pc:spChg>
      </pc:sldChg>
      <pc:sldChg chg="addSp delSp modSp add mod modClrScheme chgLayout">
        <pc:chgData name="Giannin Brandenberger" userId="5d5024f5-be6d-4e52-8078-ee686a144875" providerId="ADAL" clId="{7AB25E5F-EF34-894D-902A-B92F465AE694}" dt="2021-01-13T07:20:36.966" v="2002" actId="20577"/>
        <pc:sldMkLst>
          <pc:docMk/>
          <pc:sldMk cId="3643076806" sldId="273"/>
        </pc:sldMkLst>
        <pc:spChg chg="mod">
          <ac:chgData name="Giannin Brandenberger" userId="5d5024f5-be6d-4e52-8078-ee686a144875" providerId="ADAL" clId="{7AB25E5F-EF34-894D-902A-B92F465AE694}" dt="2020-12-16T07:59:28.042" v="1796" actId="26606"/>
          <ac:spMkLst>
            <pc:docMk/>
            <pc:sldMk cId="3643076806" sldId="273"/>
            <ac:spMk id="2" creationId="{F8901D15-BB86-F647-B20A-AC0190E60086}"/>
          </ac:spMkLst>
        </pc:spChg>
        <pc:spChg chg="del">
          <ac:chgData name="Giannin Brandenberger" userId="5d5024f5-be6d-4e52-8078-ee686a144875" providerId="ADAL" clId="{7AB25E5F-EF34-894D-902A-B92F465AE694}" dt="2020-12-16T07:59:28.042" v="1796" actId="26606"/>
          <ac:spMkLst>
            <pc:docMk/>
            <pc:sldMk cId="3643076806" sldId="273"/>
            <ac:spMk id="3" creationId="{0F1463E3-5A14-4F4E-BCF4-A2E74AA9BB1A}"/>
          </ac:spMkLst>
        </pc:spChg>
        <pc:spChg chg="del">
          <ac:chgData name="Giannin Brandenberger" userId="5d5024f5-be6d-4e52-8078-ee686a144875" providerId="ADAL" clId="{7AB25E5F-EF34-894D-902A-B92F465AE694}" dt="2020-12-16T07:56:56.352" v="1794"/>
          <ac:spMkLst>
            <pc:docMk/>
            <pc:sldMk cId="3643076806" sldId="273"/>
            <ac:spMk id="4" creationId="{B4B65BF1-AE3A-8247-8BEE-CE74A2D08069}"/>
          </ac:spMkLst>
        </pc:spChg>
        <pc:spChg chg="add mod ord">
          <ac:chgData name="Giannin Brandenberger" userId="5d5024f5-be6d-4e52-8078-ee686a144875" providerId="ADAL" clId="{7AB25E5F-EF34-894D-902A-B92F465AE694}" dt="2020-12-16T07:59:28.042" v="1796" actId="26606"/>
          <ac:spMkLst>
            <pc:docMk/>
            <pc:sldMk cId="3643076806" sldId="273"/>
            <ac:spMk id="5" creationId="{93DC744A-1A68-7B49-B6CC-E15914914E77}"/>
          </ac:spMkLst>
        </pc:spChg>
        <pc:spChg chg="add mod">
          <ac:chgData name="Giannin Brandenberger" userId="5d5024f5-be6d-4e52-8078-ee686a144875" providerId="ADAL" clId="{7AB25E5F-EF34-894D-902A-B92F465AE694}" dt="2020-12-16T07:59:28.042" v="1796" actId="26606"/>
          <ac:spMkLst>
            <pc:docMk/>
            <pc:sldMk cId="3643076806" sldId="273"/>
            <ac:spMk id="6" creationId="{412E84D1-9DA7-EB44-8560-E46C222138B1}"/>
          </ac:spMkLst>
        </pc:spChg>
        <pc:spChg chg="add del mod">
          <ac:chgData name="Giannin Brandenberger" userId="5d5024f5-be6d-4e52-8078-ee686a144875" providerId="ADAL" clId="{7AB25E5F-EF34-894D-902A-B92F465AE694}" dt="2020-12-16T08:06:34.537" v="1860" actId="478"/>
          <ac:spMkLst>
            <pc:docMk/>
            <pc:sldMk cId="3643076806" sldId="273"/>
            <ac:spMk id="7" creationId="{DCB39E61-C215-BD47-863D-E6DF117F69DA}"/>
          </ac:spMkLst>
        </pc:spChg>
        <pc:spChg chg="add mod">
          <ac:chgData name="Giannin Brandenberger" userId="5d5024f5-be6d-4e52-8078-ee686a144875" providerId="ADAL" clId="{7AB25E5F-EF34-894D-902A-B92F465AE694}" dt="2020-12-16T08:21:05.283" v="1862" actId="767"/>
          <ac:spMkLst>
            <pc:docMk/>
            <pc:sldMk cId="3643076806" sldId="273"/>
            <ac:spMk id="8" creationId="{583469D5-A9C0-4347-B61B-1BAEF9568302}"/>
          </ac:spMkLst>
        </pc:spChg>
        <pc:spChg chg="add mod">
          <ac:chgData name="Giannin Brandenberger" userId="5d5024f5-be6d-4e52-8078-ee686a144875" providerId="ADAL" clId="{7AB25E5F-EF34-894D-902A-B92F465AE694}" dt="2021-01-13T07:20:36.966" v="2002" actId="20577"/>
          <ac:spMkLst>
            <pc:docMk/>
            <pc:sldMk cId="3643076806" sldId="273"/>
            <ac:spMk id="11" creationId="{D3EE3F5E-D938-4BAF-91DD-B14F83851414}"/>
          </ac:spMkLst>
        </pc:spChg>
        <pc:spChg chg="add mod">
          <ac:chgData name="Giannin Brandenberger" userId="5d5024f5-be6d-4e52-8078-ee686a144875" providerId="ADAL" clId="{7AB25E5F-EF34-894D-902A-B92F465AE694}" dt="2021-01-11T16:40:39.513" v="1976" actId="20577"/>
          <ac:spMkLst>
            <pc:docMk/>
            <pc:sldMk cId="3643076806" sldId="273"/>
            <ac:spMk id="13" creationId="{901E04B8-03F5-4B25-AF07-49BB554267DE}"/>
          </ac:spMkLst>
        </pc:spChg>
      </pc:sldChg>
      <pc:sldChg chg="modSp mod">
        <pc:chgData name="Giannin Brandenberger" userId="5d5024f5-be6d-4e52-8078-ee686a144875" providerId="ADAL" clId="{7AB25E5F-EF34-894D-902A-B92F465AE694}" dt="2021-01-13T07:49:23.799" v="2150" actId="20577"/>
        <pc:sldMkLst>
          <pc:docMk/>
          <pc:sldMk cId="307659512" sldId="274"/>
        </pc:sldMkLst>
        <pc:spChg chg="mod">
          <ac:chgData name="Giannin Brandenberger" userId="5d5024f5-be6d-4e52-8078-ee686a144875" providerId="ADAL" clId="{7AB25E5F-EF34-894D-902A-B92F465AE694}" dt="2021-01-13T07:49:23.799" v="2150" actId="20577"/>
          <ac:spMkLst>
            <pc:docMk/>
            <pc:sldMk cId="307659512" sldId="274"/>
            <ac:spMk id="2" creationId="{1525C732-97DF-4F5B-9D2D-3BCFB48D9B71}"/>
          </ac:spMkLst>
        </pc:spChg>
        <pc:graphicFrameChg chg="mod">
          <ac:chgData name="Giannin Brandenberger" userId="5d5024f5-be6d-4e52-8078-ee686a144875" providerId="ADAL" clId="{7AB25E5F-EF34-894D-902A-B92F465AE694}" dt="2021-01-13T07:48:35.798" v="2113"/>
          <ac:graphicFrameMkLst>
            <pc:docMk/>
            <pc:sldMk cId="307659512" sldId="274"/>
            <ac:graphicFrameMk id="7" creationId="{4DEBEBC0-DEB2-4FE4-872E-2C60A1850DC6}"/>
          </ac:graphicFrameMkLst>
        </pc:graphicFrameChg>
      </pc:sldChg>
      <pc:sldChg chg="addSp delSp modSp new mod">
        <pc:chgData name="Giannin Brandenberger" userId="5d5024f5-be6d-4e52-8078-ee686a144875" providerId="ADAL" clId="{7AB25E5F-EF34-894D-902A-B92F465AE694}" dt="2021-01-11T16:45:54.275" v="1998" actId="1076"/>
        <pc:sldMkLst>
          <pc:docMk/>
          <pc:sldMk cId="1372171237" sldId="275"/>
        </pc:sldMkLst>
        <pc:spChg chg="mod">
          <ac:chgData name="Giannin Brandenberger" userId="5d5024f5-be6d-4e52-8078-ee686a144875" providerId="ADAL" clId="{7AB25E5F-EF34-894D-902A-B92F465AE694}" dt="2021-01-11T16:45:44.098" v="1994" actId="20577"/>
          <ac:spMkLst>
            <pc:docMk/>
            <pc:sldMk cId="1372171237" sldId="275"/>
            <ac:spMk id="2" creationId="{24A7CAB5-69DA-5E48-98E9-723A52AAF3D9}"/>
          </ac:spMkLst>
        </pc:spChg>
        <pc:spChg chg="del">
          <ac:chgData name="Giannin Brandenberger" userId="5d5024f5-be6d-4e52-8078-ee686a144875" providerId="ADAL" clId="{7AB25E5F-EF34-894D-902A-B92F465AE694}" dt="2021-01-11T16:45:39.889" v="1982" actId="931"/>
          <ac:spMkLst>
            <pc:docMk/>
            <pc:sldMk cId="1372171237" sldId="275"/>
            <ac:spMk id="3" creationId="{C87E90B0-06ED-A94F-8001-E264770D2CDD}"/>
          </ac:spMkLst>
        </pc:spChg>
        <pc:picChg chg="add mod">
          <ac:chgData name="Giannin Brandenberger" userId="5d5024f5-be6d-4e52-8078-ee686a144875" providerId="ADAL" clId="{7AB25E5F-EF34-894D-902A-B92F465AE694}" dt="2021-01-11T16:45:54.275" v="1998" actId="1076"/>
          <ac:picMkLst>
            <pc:docMk/>
            <pc:sldMk cId="1372171237" sldId="275"/>
            <ac:picMk id="7" creationId="{629BDFD6-6D1F-DC40-8E54-827A9FCB38B2}"/>
          </ac:picMkLst>
        </pc:picChg>
      </pc:sldChg>
      <pc:sldChg chg="addSp delSp modSp add mod">
        <pc:chgData name="Giannin Brandenberger" userId="5d5024f5-be6d-4e52-8078-ee686a144875" providerId="ADAL" clId="{7AB25E5F-EF34-894D-902A-B92F465AE694}" dt="2021-01-13T08:06:42.195" v="2174" actId="478"/>
        <pc:sldMkLst>
          <pc:docMk/>
          <pc:sldMk cId="3108476819" sldId="276"/>
        </pc:sldMkLst>
        <pc:spChg chg="mod">
          <ac:chgData name="Giannin Brandenberger" userId="5d5024f5-be6d-4e52-8078-ee686a144875" providerId="ADAL" clId="{7AB25E5F-EF34-894D-902A-B92F465AE694}" dt="2021-01-13T08:06:38.266" v="2173" actId="122"/>
          <ac:spMkLst>
            <pc:docMk/>
            <pc:sldMk cId="3108476819" sldId="276"/>
            <ac:spMk id="2" creationId="{24A7CAB5-69DA-5E48-98E9-723A52AAF3D9}"/>
          </ac:spMkLst>
        </pc:spChg>
        <pc:spChg chg="add del mod">
          <ac:chgData name="Giannin Brandenberger" userId="5d5024f5-be6d-4e52-8078-ee686a144875" providerId="ADAL" clId="{7AB25E5F-EF34-894D-902A-B92F465AE694}" dt="2021-01-13T08:06:42.195" v="2174" actId="478"/>
          <ac:spMkLst>
            <pc:docMk/>
            <pc:sldMk cId="3108476819" sldId="276"/>
            <ac:spMk id="6" creationId="{07A17E8D-DDA2-304E-9A54-48A359DD38C6}"/>
          </ac:spMkLst>
        </pc:spChg>
        <pc:picChg chg="del">
          <ac:chgData name="Giannin Brandenberger" userId="5d5024f5-be6d-4e52-8078-ee686a144875" providerId="ADAL" clId="{7AB25E5F-EF34-894D-902A-B92F465AE694}" dt="2021-01-13T08:06:33.378" v="2171" actId="478"/>
          <ac:picMkLst>
            <pc:docMk/>
            <pc:sldMk cId="3108476819" sldId="276"/>
            <ac:picMk id="7" creationId="{629BDFD6-6D1F-DC40-8E54-827A9FCB38B2}"/>
          </ac:picMkLst>
        </pc:picChg>
      </pc:sldChg>
    </pc:docChg>
  </pc:docChgLst>
  <pc:docChgLst>
    <pc:chgData name="Thierry Leon Omar Beer" userId="S::tbe106765@stud.gibb.ch::a3d5d0a5-4e51-421f-bb9f-7c923331cad0" providerId="AD" clId="Web-{CBA76FB3-4716-9ED8-4938-FAF655A217A5}"/>
    <pc:docChg chg="modSld">
      <pc:chgData name="Thierry Leon Omar Beer" userId="S::tbe106765@stud.gibb.ch::a3d5d0a5-4e51-421f-bb9f-7c923331cad0" providerId="AD" clId="Web-{CBA76FB3-4716-9ED8-4938-FAF655A217A5}" dt="2021-01-11T16:50:29.102" v="658" actId="20577"/>
      <pc:docMkLst>
        <pc:docMk/>
      </pc:docMkLst>
      <pc:sldChg chg="addSp delSp modSp">
        <pc:chgData name="Thierry Leon Omar Beer" userId="S::tbe106765@stud.gibb.ch::a3d5d0a5-4e51-421f-bb9f-7c923331cad0" providerId="AD" clId="Web-{CBA76FB3-4716-9ED8-4938-FAF655A217A5}" dt="2021-01-11T16:50:29.102" v="657" actId="20577"/>
        <pc:sldMkLst>
          <pc:docMk/>
          <pc:sldMk cId="1833618409" sldId="272"/>
        </pc:sldMkLst>
        <pc:spChg chg="del mod">
          <ac:chgData name="Thierry Leon Omar Beer" userId="S::tbe106765@stud.gibb.ch::a3d5d0a5-4e51-421f-bb9f-7c923331cad0" providerId="AD" clId="Web-{CBA76FB3-4716-9ED8-4938-FAF655A217A5}" dt="2021-01-11T16:45:51.909" v="86"/>
          <ac:spMkLst>
            <pc:docMk/>
            <pc:sldMk cId="1833618409" sldId="272"/>
            <ac:spMk id="3" creationId="{0F1463E3-5A14-4F4E-BCF4-A2E74AA9BB1A}"/>
          </ac:spMkLst>
        </pc:spChg>
        <pc:spChg chg="add mod">
          <ac:chgData name="Thierry Leon Omar Beer" userId="S::tbe106765@stud.gibb.ch::a3d5d0a5-4e51-421f-bb9f-7c923331cad0" providerId="AD" clId="Web-{CBA76FB3-4716-9ED8-4938-FAF655A217A5}" dt="2021-01-11T16:49:35.976" v="598" actId="20577"/>
          <ac:spMkLst>
            <pc:docMk/>
            <pc:sldMk cId="1833618409" sldId="272"/>
            <ac:spMk id="4" creationId="{DF063692-1305-4A9B-B75A-26C740F712DD}"/>
          </ac:spMkLst>
        </pc:spChg>
        <pc:spChg chg="add del mod">
          <ac:chgData name="Thierry Leon Omar Beer" userId="S::tbe106765@stud.gibb.ch::a3d5d0a5-4e51-421f-bb9f-7c923331cad0" providerId="AD" clId="Web-{CBA76FB3-4716-9ED8-4938-FAF655A217A5}" dt="2021-01-11T16:46:01.050" v="89"/>
          <ac:spMkLst>
            <pc:docMk/>
            <pc:sldMk cId="1833618409" sldId="272"/>
            <ac:spMk id="9" creationId="{87ACD970-4E5D-48C9-87CD-14BF91203918}"/>
          </ac:spMkLst>
        </pc:spChg>
        <pc:spChg chg="add mod">
          <ac:chgData name="Thierry Leon Omar Beer" userId="S::tbe106765@stud.gibb.ch::a3d5d0a5-4e51-421f-bb9f-7c923331cad0" providerId="AD" clId="Web-{CBA76FB3-4716-9ED8-4938-FAF655A217A5}" dt="2021-01-11T16:50:29.102" v="657" actId="20577"/>
          <ac:spMkLst>
            <pc:docMk/>
            <pc:sldMk cId="1833618409" sldId="272"/>
            <ac:spMk id="11" creationId="{FAE52D92-FA8F-47D4-BBAD-2C7E8C1BFE73}"/>
          </ac:spMkLst>
        </pc:spChg>
      </pc:sldChg>
    </pc:docChg>
  </pc:docChgLst>
  <pc:docChgLst>
    <pc:chgData name="Thierry Leon Omar Beer" userId="S::tbe106765@stud.gibb.ch::a3d5d0a5-4e51-421f-bb9f-7c923331cad0" providerId="AD" clId="Web-{F7E5342C-D414-A0A6-4E4E-2F8F17BEC13C}"/>
    <pc:docChg chg="addSld modSld modSection">
      <pc:chgData name="Thierry Leon Omar Beer" userId="S::tbe106765@stud.gibb.ch::a3d5d0a5-4e51-421f-bb9f-7c923331cad0" providerId="AD" clId="Web-{F7E5342C-D414-A0A6-4E4E-2F8F17BEC13C}" dt="2020-12-16T08:22:24.250" v="644" actId="20577"/>
      <pc:docMkLst>
        <pc:docMk/>
      </pc:docMkLst>
      <pc:sldChg chg="modSp">
        <pc:chgData name="Thierry Leon Omar Beer" userId="S::tbe106765@stud.gibb.ch::a3d5d0a5-4e51-421f-bb9f-7c923331cad0" providerId="AD" clId="Web-{F7E5342C-D414-A0A6-4E4E-2F8F17BEC13C}" dt="2020-12-16T07:37:06.347" v="33" actId="20577"/>
        <pc:sldMkLst>
          <pc:docMk/>
          <pc:sldMk cId="317212044" sldId="259"/>
        </pc:sldMkLst>
        <pc:spChg chg="mod">
          <ac:chgData name="Thierry Leon Omar Beer" userId="S::tbe106765@stud.gibb.ch::a3d5d0a5-4e51-421f-bb9f-7c923331cad0" providerId="AD" clId="Web-{F7E5342C-D414-A0A6-4E4E-2F8F17BEC13C}" dt="2020-12-16T07:37:06.347" v="33" actId="20577"/>
          <ac:spMkLst>
            <pc:docMk/>
            <pc:sldMk cId="317212044" sldId="259"/>
            <ac:spMk id="3" creationId="{0F1463E3-5A14-4F4E-BCF4-A2E74AA9BB1A}"/>
          </ac:spMkLst>
        </pc:spChg>
      </pc:sldChg>
      <pc:sldChg chg="modSp">
        <pc:chgData name="Thierry Leon Omar Beer" userId="S::tbe106765@stud.gibb.ch::a3d5d0a5-4e51-421f-bb9f-7c923331cad0" providerId="AD" clId="Web-{F7E5342C-D414-A0A6-4E4E-2F8F17BEC13C}" dt="2020-12-16T08:22:17.155" v="642" actId="20577"/>
        <pc:sldMkLst>
          <pc:docMk/>
          <pc:sldMk cId="3836150840" sldId="262"/>
        </pc:sldMkLst>
        <pc:spChg chg="mod">
          <ac:chgData name="Thierry Leon Omar Beer" userId="S::tbe106765@stud.gibb.ch::a3d5d0a5-4e51-421f-bb9f-7c923331cad0" providerId="AD" clId="Web-{F7E5342C-D414-A0A6-4E4E-2F8F17BEC13C}" dt="2020-12-16T08:22:17.155" v="642" actId="20577"/>
          <ac:spMkLst>
            <pc:docMk/>
            <pc:sldMk cId="3836150840" sldId="262"/>
            <ac:spMk id="11" creationId="{ACAE37E6-763C-41A8-92C0-0931A095A07B}"/>
          </ac:spMkLst>
        </pc:spChg>
      </pc:sldChg>
      <pc:sldChg chg="modSp">
        <pc:chgData name="Thierry Leon Omar Beer" userId="S::tbe106765@stud.gibb.ch::a3d5d0a5-4e51-421f-bb9f-7c923331cad0" providerId="AD" clId="Web-{F7E5342C-D414-A0A6-4E4E-2F8F17BEC13C}" dt="2020-12-16T08:22:10.554" v="637" actId="20577"/>
        <pc:sldMkLst>
          <pc:docMk/>
          <pc:sldMk cId="923679015" sldId="265"/>
        </pc:sldMkLst>
        <pc:spChg chg="mod">
          <ac:chgData name="Thierry Leon Omar Beer" userId="S::tbe106765@stud.gibb.ch::a3d5d0a5-4e51-421f-bb9f-7c923331cad0" providerId="AD" clId="Web-{F7E5342C-D414-A0A6-4E4E-2F8F17BEC13C}" dt="2020-12-16T08:22:10.554" v="637" actId="20577"/>
          <ac:spMkLst>
            <pc:docMk/>
            <pc:sldMk cId="923679015" sldId="265"/>
            <ac:spMk id="11" creationId="{ACAE37E6-763C-41A8-92C0-0931A095A07B}"/>
          </ac:spMkLst>
        </pc:spChg>
      </pc:sldChg>
      <pc:sldChg chg="modSp">
        <pc:chgData name="Thierry Leon Omar Beer" userId="S::tbe106765@stud.gibb.ch::a3d5d0a5-4e51-421f-bb9f-7c923331cad0" providerId="AD" clId="Web-{F7E5342C-D414-A0A6-4E4E-2F8F17BEC13C}" dt="2020-12-16T07:44:56.760" v="326" actId="20577"/>
        <pc:sldMkLst>
          <pc:docMk/>
          <pc:sldMk cId="3691484335" sldId="269"/>
        </pc:sldMkLst>
        <pc:spChg chg="mod">
          <ac:chgData name="Thierry Leon Omar Beer" userId="S::tbe106765@stud.gibb.ch::a3d5d0a5-4e51-421f-bb9f-7c923331cad0" providerId="AD" clId="Web-{F7E5342C-D414-A0A6-4E4E-2F8F17BEC13C}" dt="2020-12-16T07:44:56.760" v="326" actId="20577"/>
          <ac:spMkLst>
            <pc:docMk/>
            <pc:sldMk cId="3691484335" sldId="269"/>
            <ac:spMk id="2" creationId="{1A22B366-08BC-42BD-A6AB-556BFE17BE5D}"/>
          </ac:spMkLst>
        </pc:spChg>
        <pc:spChg chg="mod">
          <ac:chgData name="Thierry Leon Omar Beer" userId="S::tbe106765@stud.gibb.ch::a3d5d0a5-4e51-421f-bb9f-7c923331cad0" providerId="AD" clId="Web-{F7E5342C-D414-A0A6-4E4E-2F8F17BEC13C}" dt="2020-12-16T07:42:29.471" v="310" actId="20577"/>
          <ac:spMkLst>
            <pc:docMk/>
            <pc:sldMk cId="3691484335" sldId="269"/>
            <ac:spMk id="3" creationId="{02B8F47A-95C7-4D90-9061-DE635F8A5EDE}"/>
          </ac:spMkLst>
        </pc:spChg>
      </pc:sldChg>
      <pc:sldChg chg="addSp modSp">
        <pc:chgData name="Thierry Leon Omar Beer" userId="S::tbe106765@stud.gibb.ch::a3d5d0a5-4e51-421f-bb9f-7c923331cad0" providerId="AD" clId="Web-{F7E5342C-D414-A0A6-4E4E-2F8F17BEC13C}" dt="2020-12-16T08:01:38.338" v="594" actId="1076"/>
        <pc:sldMkLst>
          <pc:docMk/>
          <pc:sldMk cId="765064108" sldId="270"/>
        </pc:sldMkLst>
        <pc:spChg chg="mod">
          <ac:chgData name="Thierry Leon Omar Beer" userId="S::tbe106765@stud.gibb.ch::a3d5d0a5-4e51-421f-bb9f-7c923331cad0" providerId="AD" clId="Web-{F7E5342C-D414-A0A6-4E4E-2F8F17BEC13C}" dt="2020-12-16T07:54:10.114" v="328" actId="20577"/>
          <ac:spMkLst>
            <pc:docMk/>
            <pc:sldMk cId="765064108" sldId="270"/>
            <ac:spMk id="3" creationId="{BE46E2F8-B439-41B8-9630-2A00B605B603}"/>
          </ac:spMkLst>
        </pc:spChg>
        <pc:graphicFrameChg chg="add mod modGraphic">
          <ac:chgData name="Thierry Leon Omar Beer" userId="S::tbe106765@stud.gibb.ch::a3d5d0a5-4e51-421f-bb9f-7c923331cad0" providerId="AD" clId="Web-{F7E5342C-D414-A0A6-4E4E-2F8F17BEC13C}" dt="2020-12-16T08:01:38.338" v="594" actId="1076"/>
          <ac:graphicFrameMkLst>
            <pc:docMk/>
            <pc:sldMk cId="765064108" sldId="270"/>
            <ac:graphicFrameMk id="6" creationId="{7C96A3EE-9C4C-4F27-99C4-33B2A512041D}"/>
          </ac:graphicFrameMkLst>
        </pc:graphicFrameChg>
      </pc:sldChg>
      <pc:sldChg chg="modSp new">
        <pc:chgData name="Thierry Leon Omar Beer" userId="S::tbe106765@stud.gibb.ch::a3d5d0a5-4e51-421f-bb9f-7c923331cad0" providerId="AD" clId="Web-{F7E5342C-D414-A0A6-4E4E-2F8F17BEC13C}" dt="2020-12-16T08:21:52.838" v="632" actId="20577"/>
        <pc:sldMkLst>
          <pc:docMk/>
          <pc:sldMk cId="307659512" sldId="274"/>
        </pc:sldMkLst>
        <pc:spChg chg="mod">
          <ac:chgData name="Thierry Leon Omar Beer" userId="S::tbe106765@stud.gibb.ch::a3d5d0a5-4e51-421f-bb9f-7c923331cad0" providerId="AD" clId="Web-{F7E5342C-D414-A0A6-4E4E-2F8F17BEC13C}" dt="2020-12-16T08:21:52.838" v="632" actId="20577"/>
          <ac:spMkLst>
            <pc:docMk/>
            <pc:sldMk cId="307659512" sldId="274"/>
            <ac:spMk id="2" creationId="{1525C732-97DF-4F5B-9D2D-3BCFB48D9B71}"/>
          </ac:spMkLst>
        </pc:spChg>
      </pc:sldChg>
    </pc:docChg>
  </pc:docChgLst>
  <pc:docChgLst>
    <pc:chgData name="Thierry Leon Omar Beer" userId="S::tbe106765@stud.gibb.ch::a3d5d0a5-4e51-421f-bb9f-7c923331cad0" providerId="AD" clId="Web-{FD639923-4751-571D-1B97-DCDEB11B323A}"/>
    <pc:docChg chg="modSld">
      <pc:chgData name="Thierry Leon Omar Beer" userId="S::tbe106765@stud.gibb.ch::a3d5d0a5-4e51-421f-bb9f-7c923331cad0" providerId="AD" clId="Web-{FD639923-4751-571D-1B97-DCDEB11B323A}" dt="2020-12-09T08:28:15.125" v="276" actId="20577"/>
      <pc:docMkLst>
        <pc:docMk/>
      </pc:docMkLst>
      <pc:sldChg chg="modSp">
        <pc:chgData name="Thierry Leon Omar Beer" userId="S::tbe106765@stud.gibb.ch::a3d5d0a5-4e51-421f-bb9f-7c923331cad0" providerId="AD" clId="Web-{FD639923-4751-571D-1B97-DCDEB11B323A}" dt="2020-12-09T08:28:15.094" v="274" actId="20577"/>
        <pc:sldMkLst>
          <pc:docMk/>
          <pc:sldMk cId="317212044" sldId="259"/>
        </pc:sldMkLst>
        <pc:spChg chg="mod">
          <ac:chgData name="Thierry Leon Omar Beer" userId="S::tbe106765@stud.gibb.ch::a3d5d0a5-4e51-421f-bb9f-7c923331cad0" providerId="AD" clId="Web-{FD639923-4751-571D-1B97-DCDEB11B323A}" dt="2020-12-09T08:28:15.094" v="274" actId="20577"/>
          <ac:spMkLst>
            <pc:docMk/>
            <pc:sldMk cId="317212044" sldId="259"/>
            <ac:spMk id="3" creationId="{0F1463E3-5A14-4F4E-BCF4-A2E74AA9BB1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22EEA-A0FB-4CF5-9328-487C3C9C62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27AB9-F82C-497B-8963-E62BCCF37B8F}">
      <dgm:prSet/>
      <dgm:spPr/>
      <dgm:t>
        <a:bodyPr/>
        <a:lstStyle/>
        <a:p>
          <a:pPr>
            <a:defRPr b="1"/>
          </a:pPr>
          <a:r>
            <a:rPr lang="de-DE" dirty="0"/>
            <a:t>Chancen</a:t>
          </a:r>
          <a:endParaRPr lang="en-US" dirty="0"/>
        </a:p>
      </dgm:t>
    </dgm:pt>
    <dgm:pt modelId="{38E53367-8BB9-4028-9C89-BB1969508D1A}" type="parTrans" cxnId="{CE23F6F8-BB2F-4705-A490-6E19666B9D3E}">
      <dgm:prSet/>
      <dgm:spPr/>
      <dgm:t>
        <a:bodyPr/>
        <a:lstStyle/>
        <a:p>
          <a:endParaRPr lang="en-US"/>
        </a:p>
      </dgm:t>
    </dgm:pt>
    <dgm:pt modelId="{3928E3A3-4089-4499-B246-D66A72E1B741}" type="sibTrans" cxnId="{CE23F6F8-BB2F-4705-A490-6E19666B9D3E}">
      <dgm:prSet/>
      <dgm:spPr/>
      <dgm:t>
        <a:bodyPr/>
        <a:lstStyle/>
        <a:p>
          <a:endParaRPr lang="en-US"/>
        </a:p>
      </dgm:t>
    </dgm:pt>
    <dgm:pt modelId="{556698CD-7F52-49AF-8C50-2C7AC8F8E89D}">
      <dgm:prSet phldr="0"/>
      <dgm:spPr/>
      <dgm:t>
        <a:bodyPr/>
        <a:lstStyle/>
        <a:p>
          <a:pPr rtl="0"/>
          <a:r>
            <a:rPr lang="en-US">
              <a:latin typeface="Avenir Next LT Pro Light" panose="02020404030301010803"/>
            </a:rPr>
            <a:t>Internationaler Handel</a:t>
          </a:r>
          <a:endParaRPr lang="en-US"/>
        </a:p>
      </dgm:t>
    </dgm:pt>
    <dgm:pt modelId="{7F956E69-B96E-417F-AE4C-3EB709BF9632}" type="parTrans" cxnId="{7D29AC69-2BCC-4DC6-BF00-DD2026DA33D1}">
      <dgm:prSet/>
      <dgm:spPr/>
      <dgm:t>
        <a:bodyPr/>
        <a:lstStyle/>
        <a:p>
          <a:endParaRPr lang="en-US"/>
        </a:p>
      </dgm:t>
    </dgm:pt>
    <dgm:pt modelId="{29668A28-F697-4B23-8132-659ADA826AD4}" type="sibTrans" cxnId="{7D29AC69-2BCC-4DC6-BF00-DD2026DA33D1}">
      <dgm:prSet/>
      <dgm:spPr/>
      <dgm:t>
        <a:bodyPr/>
        <a:lstStyle/>
        <a:p>
          <a:endParaRPr lang="en-US"/>
        </a:p>
      </dgm:t>
    </dgm:pt>
    <dgm:pt modelId="{B9E6349F-185F-4648-9A0F-039B15E7BC65}">
      <dgm:prSet/>
      <dgm:spPr/>
      <dgm:t>
        <a:bodyPr/>
        <a:lstStyle/>
        <a:p>
          <a:pPr>
            <a:defRPr b="1"/>
          </a:pPr>
          <a:r>
            <a:rPr lang="de-DE" dirty="0"/>
            <a:t>Risiken</a:t>
          </a:r>
          <a:endParaRPr lang="en-US" dirty="0"/>
        </a:p>
      </dgm:t>
    </dgm:pt>
    <dgm:pt modelId="{073F2EEE-5795-4EED-AD09-215B3FC09DC9}" type="parTrans" cxnId="{9B8AFD13-16E0-4812-991E-E7D27F6340F6}">
      <dgm:prSet/>
      <dgm:spPr/>
      <dgm:t>
        <a:bodyPr/>
        <a:lstStyle/>
        <a:p>
          <a:endParaRPr lang="en-US"/>
        </a:p>
      </dgm:t>
    </dgm:pt>
    <dgm:pt modelId="{920D91C0-A972-4E62-A315-FCBC360D80C0}" type="sibTrans" cxnId="{9B8AFD13-16E0-4812-991E-E7D27F6340F6}">
      <dgm:prSet/>
      <dgm:spPr/>
      <dgm:t>
        <a:bodyPr/>
        <a:lstStyle/>
        <a:p>
          <a:endParaRPr lang="en-US"/>
        </a:p>
      </dgm:t>
    </dgm:pt>
    <dgm:pt modelId="{BD6EEE96-39E4-B24A-A052-196F92CEB0CD}">
      <dgm:prSet phldr="0"/>
      <dgm:spPr/>
      <dgm:t>
        <a:bodyPr/>
        <a:lstStyle/>
        <a:p>
          <a:pPr rtl="0"/>
          <a:r>
            <a:rPr lang="de-DE" err="1">
              <a:latin typeface="Avenir Next LT Pro Light" panose="02020404030301010803"/>
            </a:rPr>
            <a:t>Ungleichmässige</a:t>
          </a:r>
          <a:r>
            <a:rPr lang="de-DE">
              <a:latin typeface="Avenir Next LT Pro Light" panose="02020404030301010803"/>
            </a:rPr>
            <a:t> </a:t>
          </a:r>
          <a:r>
            <a:rPr lang="de-DE" err="1">
              <a:latin typeface="Avenir Next LT Pro Light" panose="02020404030301010803"/>
            </a:rPr>
            <a:t>Wohlstandsv</a:t>
          </a:r>
          <a:r>
            <a:rPr lang="de-DE">
              <a:latin typeface="Avenir Next LT Pro Light" panose="02020404030301010803"/>
            </a:rPr>
            <a:t>erteilung</a:t>
          </a:r>
          <a:endParaRPr lang="de-DE"/>
        </a:p>
      </dgm:t>
    </dgm:pt>
    <dgm:pt modelId="{85A76E05-FE3F-6440-8862-A2F069BAEC25}" type="parTrans" cxnId="{70A7FF29-7B79-6747-BB44-61DEF38A22EA}">
      <dgm:prSet/>
      <dgm:spPr/>
      <dgm:t>
        <a:bodyPr/>
        <a:lstStyle/>
        <a:p>
          <a:endParaRPr lang="en-GB"/>
        </a:p>
      </dgm:t>
    </dgm:pt>
    <dgm:pt modelId="{60CAE387-0E23-FE4D-994C-239154CD7A81}" type="sibTrans" cxnId="{70A7FF29-7B79-6747-BB44-61DEF38A22EA}">
      <dgm:prSet/>
      <dgm:spPr/>
      <dgm:t>
        <a:bodyPr/>
        <a:lstStyle/>
        <a:p>
          <a:endParaRPr lang="en-GB"/>
        </a:p>
      </dgm:t>
    </dgm:pt>
    <dgm:pt modelId="{89B5F291-ECF0-450F-82F9-8FECFDF1BD41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venir Next LT Pro Light" panose="02020404030301010803"/>
            </a:rPr>
            <a:t>Sinkende Preise</a:t>
          </a:r>
        </a:p>
      </dgm:t>
    </dgm:pt>
    <dgm:pt modelId="{56329D44-9456-49BD-BFE5-EEEA37C2523F}" type="parTrans" cxnId="{3E27DF69-CB3F-45F1-B422-66C5FC973EC8}">
      <dgm:prSet/>
      <dgm:spPr/>
      <dgm:t>
        <a:bodyPr/>
        <a:lstStyle/>
        <a:p>
          <a:endParaRPr lang="en-GB"/>
        </a:p>
      </dgm:t>
    </dgm:pt>
    <dgm:pt modelId="{AC20EEC2-A4B0-4CCA-8F98-4F5FD1AC25B4}" type="sibTrans" cxnId="{3E27DF69-CB3F-45F1-B422-66C5FC973EC8}">
      <dgm:prSet/>
      <dgm:spPr/>
      <dgm:t>
        <a:bodyPr/>
        <a:lstStyle/>
        <a:p>
          <a:endParaRPr lang="en-GB"/>
        </a:p>
      </dgm:t>
    </dgm:pt>
    <dgm:pt modelId="{D9C264B1-40FF-4531-942C-AA72A572B660}">
      <dgm:prSet phldr="0"/>
      <dgm:spPr/>
      <dgm:t>
        <a:bodyPr/>
        <a:lstStyle/>
        <a:p>
          <a:pPr rtl="0">
            <a:defRPr b="1"/>
          </a:pPr>
          <a:r>
            <a:rPr lang="en-US" b="0" err="1">
              <a:latin typeface="Avenir Next LT Pro Light" panose="02020404030301010803"/>
            </a:rPr>
            <a:t>Breites</a:t>
          </a:r>
          <a:r>
            <a:rPr lang="en-US" b="0">
              <a:latin typeface="Avenir Next LT Pro Light" panose="02020404030301010803"/>
            </a:rPr>
            <a:t> Warenangebot</a:t>
          </a:r>
        </a:p>
      </dgm:t>
    </dgm:pt>
    <dgm:pt modelId="{D5663358-7E49-4EE1-AD34-56B83EB92230}" type="parTrans" cxnId="{05FA6F6B-78C5-4C93-8EEE-6C1ED64A3C87}">
      <dgm:prSet/>
      <dgm:spPr/>
      <dgm:t>
        <a:bodyPr/>
        <a:lstStyle/>
        <a:p>
          <a:endParaRPr lang="en-GB"/>
        </a:p>
      </dgm:t>
    </dgm:pt>
    <dgm:pt modelId="{0164FA3F-7DA4-4D58-8AA2-3F9AC8C47C95}" type="sibTrans" cxnId="{05FA6F6B-78C5-4C93-8EEE-6C1ED64A3C87}">
      <dgm:prSet/>
      <dgm:spPr/>
      <dgm:t>
        <a:bodyPr/>
        <a:lstStyle/>
        <a:p>
          <a:endParaRPr lang="en-GB"/>
        </a:p>
      </dgm:t>
    </dgm:pt>
    <dgm:pt modelId="{23323B5F-2D7A-4197-9651-92843967CED3}">
      <dgm:prSet phldr="0"/>
      <dgm:spPr/>
      <dgm:t>
        <a:bodyPr/>
        <a:lstStyle/>
        <a:p>
          <a:pPr>
            <a:defRPr b="1"/>
          </a:pPr>
          <a:r>
            <a:rPr lang="en-US" b="0">
              <a:latin typeface="Avenir Next LT Pro Light" panose="02020404030301010803"/>
            </a:rPr>
            <a:t>Mobilität</a:t>
          </a:r>
        </a:p>
      </dgm:t>
    </dgm:pt>
    <dgm:pt modelId="{5C34F2B8-3C59-4695-8A49-49252EAA80BB}" type="parTrans" cxnId="{BA6DB1FC-46D0-40A6-A52C-B7DAB1B4A3B9}">
      <dgm:prSet/>
      <dgm:spPr/>
      <dgm:t>
        <a:bodyPr/>
        <a:lstStyle/>
        <a:p>
          <a:endParaRPr lang="en-GB"/>
        </a:p>
      </dgm:t>
    </dgm:pt>
    <dgm:pt modelId="{6D58F49B-983D-4587-8BDA-BC1789B69998}" type="sibTrans" cxnId="{BA6DB1FC-46D0-40A6-A52C-B7DAB1B4A3B9}">
      <dgm:prSet/>
      <dgm:spPr/>
      <dgm:t>
        <a:bodyPr/>
        <a:lstStyle/>
        <a:p>
          <a:endParaRPr lang="en-GB"/>
        </a:p>
      </dgm:t>
    </dgm:pt>
    <dgm:pt modelId="{02CEEDFB-42B5-4DD2-90D9-AEE9D20CCE90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venir Next LT Pro Light" panose="02020404030301010803"/>
            </a:rPr>
            <a:t>Internationale Kommunikation</a:t>
          </a:r>
        </a:p>
      </dgm:t>
    </dgm:pt>
    <dgm:pt modelId="{7079ADAC-0568-4870-A998-05C9319BA125}" type="parTrans" cxnId="{1635958B-E12D-4007-A45F-73FD6DD99EB3}">
      <dgm:prSet/>
      <dgm:spPr/>
      <dgm:t>
        <a:bodyPr/>
        <a:lstStyle/>
        <a:p>
          <a:endParaRPr lang="en-GB"/>
        </a:p>
      </dgm:t>
    </dgm:pt>
    <dgm:pt modelId="{00063660-F06E-45E0-A5B2-ABD5DEEAED9D}" type="sibTrans" cxnId="{1635958B-E12D-4007-A45F-73FD6DD99EB3}">
      <dgm:prSet/>
      <dgm:spPr/>
      <dgm:t>
        <a:bodyPr/>
        <a:lstStyle/>
        <a:p>
          <a:endParaRPr lang="en-GB"/>
        </a:p>
      </dgm:t>
    </dgm:pt>
    <dgm:pt modelId="{53E12961-6FD9-4D50-A963-927EFFF53AFD}">
      <dgm:prSet phldr="0"/>
      <dgm:spPr/>
      <dgm:t>
        <a:bodyPr/>
        <a:lstStyle/>
        <a:p>
          <a:r>
            <a:rPr lang="de-DE">
              <a:latin typeface="Avenir Next LT Pro Light" panose="02020404030301010803"/>
            </a:rPr>
            <a:t>Kulturverlust</a:t>
          </a:r>
        </a:p>
      </dgm:t>
    </dgm:pt>
    <dgm:pt modelId="{C97DC14C-B357-4B32-9E7D-11225FDA62BF}" type="parTrans" cxnId="{E08E420A-8FF2-45ED-A266-971C60D88774}">
      <dgm:prSet/>
      <dgm:spPr/>
      <dgm:t>
        <a:bodyPr/>
        <a:lstStyle/>
        <a:p>
          <a:endParaRPr lang="en-GB"/>
        </a:p>
      </dgm:t>
    </dgm:pt>
    <dgm:pt modelId="{A02CC5F6-7A26-443E-9F87-F2CFB80CB031}" type="sibTrans" cxnId="{E08E420A-8FF2-45ED-A266-971C60D88774}">
      <dgm:prSet/>
      <dgm:spPr/>
      <dgm:t>
        <a:bodyPr/>
        <a:lstStyle/>
        <a:p>
          <a:endParaRPr lang="en-GB"/>
        </a:p>
      </dgm:t>
    </dgm:pt>
    <dgm:pt modelId="{F5678160-6496-473D-9C87-D0AE5065648E}">
      <dgm:prSet phldr="0"/>
      <dgm:spPr/>
      <dgm:t>
        <a:bodyPr/>
        <a:lstStyle/>
        <a:p>
          <a:pPr rtl="0"/>
          <a:r>
            <a:rPr lang="de-DE" dirty="0">
              <a:latin typeface="Avenir Next LT Pro Light" panose="02020404030301010803"/>
            </a:rPr>
            <a:t>Kleinere Unternehmen unter Druck</a:t>
          </a:r>
        </a:p>
      </dgm:t>
    </dgm:pt>
    <dgm:pt modelId="{CF0916CA-5C03-45D5-BD28-4BA6B6BD0CCC}" type="parTrans" cxnId="{48DE510B-29B5-437D-AD6E-E5B81ED8ABE5}">
      <dgm:prSet/>
      <dgm:spPr/>
      <dgm:t>
        <a:bodyPr/>
        <a:lstStyle/>
        <a:p>
          <a:endParaRPr lang="en-GB"/>
        </a:p>
      </dgm:t>
    </dgm:pt>
    <dgm:pt modelId="{9C786200-F590-47E4-B81C-54F2B33A27DB}" type="sibTrans" cxnId="{48DE510B-29B5-437D-AD6E-E5B81ED8ABE5}">
      <dgm:prSet/>
      <dgm:spPr/>
      <dgm:t>
        <a:bodyPr/>
        <a:lstStyle/>
        <a:p>
          <a:endParaRPr lang="en-GB"/>
        </a:p>
      </dgm:t>
    </dgm:pt>
    <dgm:pt modelId="{E44C431F-CECA-4FB4-ACB1-E4C9CF031203}">
      <dgm:prSet phldr="0"/>
      <dgm:spPr/>
      <dgm:t>
        <a:bodyPr/>
        <a:lstStyle/>
        <a:p>
          <a:pPr rtl="0"/>
          <a:r>
            <a:rPr lang="de-DE">
              <a:latin typeface="Avenir Next LT Pro Light" panose="02020404030301010803"/>
            </a:rPr>
            <a:t>Zunehmende Umweltbelastung</a:t>
          </a:r>
        </a:p>
      </dgm:t>
    </dgm:pt>
    <dgm:pt modelId="{8606FC3D-16A4-45AE-8753-CA647F07A648}" type="parTrans" cxnId="{35AA212A-38DD-40DE-A360-D9CD25E23D5D}">
      <dgm:prSet/>
      <dgm:spPr/>
      <dgm:t>
        <a:bodyPr/>
        <a:lstStyle/>
        <a:p>
          <a:endParaRPr lang="en-GB"/>
        </a:p>
      </dgm:t>
    </dgm:pt>
    <dgm:pt modelId="{FE36F300-A4EB-4193-AB6A-07272FB402F7}" type="sibTrans" cxnId="{35AA212A-38DD-40DE-A360-D9CD25E23D5D}">
      <dgm:prSet/>
      <dgm:spPr/>
      <dgm:t>
        <a:bodyPr/>
        <a:lstStyle/>
        <a:p>
          <a:endParaRPr lang="en-GB"/>
        </a:p>
      </dgm:t>
    </dgm:pt>
    <dgm:pt modelId="{FDD5C0C6-C827-0242-850A-07C4DB20AC33}" type="pres">
      <dgm:prSet presAssocID="{E9F22EEA-A0FB-4CF5-9328-487C3C9C6230}" presName="linear" presStyleCnt="0">
        <dgm:presLayoutVars>
          <dgm:animLvl val="lvl"/>
          <dgm:resizeHandles val="exact"/>
        </dgm:presLayoutVars>
      </dgm:prSet>
      <dgm:spPr/>
    </dgm:pt>
    <dgm:pt modelId="{58588C86-12AC-6A4D-8F62-457AC276EB6B}" type="pres">
      <dgm:prSet presAssocID="{15F27AB9-F82C-497B-8963-E62BCCF37B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6A0A4CE-4B37-CD41-BFB3-9C9E3154638D}" type="pres">
      <dgm:prSet presAssocID="{15F27AB9-F82C-497B-8963-E62BCCF37B8F}" presName="childText" presStyleLbl="revTx" presStyleIdx="0" presStyleCnt="2">
        <dgm:presLayoutVars>
          <dgm:bulletEnabled val="1"/>
        </dgm:presLayoutVars>
      </dgm:prSet>
      <dgm:spPr/>
    </dgm:pt>
    <dgm:pt modelId="{EA6670E0-CD3C-BC4A-94DE-BCFB34756F64}" type="pres">
      <dgm:prSet presAssocID="{B9E6349F-185F-4648-9A0F-039B15E7BC6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A33884C-2BF2-4587-A119-1F5D5C3C9B95}" type="pres">
      <dgm:prSet presAssocID="{B9E6349F-185F-4648-9A0F-039B15E7BC6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08E420A-8FF2-45ED-A266-971C60D88774}" srcId="{B9E6349F-185F-4648-9A0F-039B15E7BC65}" destId="{53E12961-6FD9-4D50-A963-927EFFF53AFD}" srcOrd="1" destOrd="0" parTransId="{C97DC14C-B357-4B32-9E7D-11225FDA62BF}" sibTransId="{A02CC5F6-7A26-443E-9F87-F2CFB80CB031}"/>
    <dgm:cxn modelId="{48DE510B-29B5-437D-AD6E-E5B81ED8ABE5}" srcId="{B9E6349F-185F-4648-9A0F-039B15E7BC65}" destId="{F5678160-6496-473D-9C87-D0AE5065648E}" srcOrd="2" destOrd="0" parTransId="{CF0916CA-5C03-45D5-BD28-4BA6B6BD0CCC}" sibTransId="{9C786200-F590-47E4-B81C-54F2B33A27DB}"/>
    <dgm:cxn modelId="{9B8AFD13-16E0-4812-991E-E7D27F6340F6}" srcId="{E9F22EEA-A0FB-4CF5-9328-487C3C9C6230}" destId="{B9E6349F-185F-4648-9A0F-039B15E7BC65}" srcOrd="1" destOrd="0" parTransId="{073F2EEE-5795-4EED-AD09-215B3FC09DC9}" sibTransId="{920D91C0-A972-4E62-A315-FCBC360D80C0}"/>
    <dgm:cxn modelId="{C06F141E-9001-49D4-88BB-69D4403E4208}" type="presOf" srcId="{E44C431F-CECA-4FB4-ACB1-E4C9CF031203}" destId="{6A33884C-2BF2-4587-A119-1F5D5C3C9B95}" srcOrd="0" destOrd="3" presId="urn:microsoft.com/office/officeart/2005/8/layout/vList2"/>
    <dgm:cxn modelId="{20517822-8E9C-450B-85B1-1A5F70CEDD32}" type="presOf" srcId="{23323B5F-2D7A-4197-9651-92843967CED3}" destId="{06A0A4CE-4B37-CD41-BFB3-9C9E3154638D}" srcOrd="0" destOrd="3" presId="urn:microsoft.com/office/officeart/2005/8/layout/vList2"/>
    <dgm:cxn modelId="{70A7FF29-7B79-6747-BB44-61DEF38A22EA}" srcId="{B9E6349F-185F-4648-9A0F-039B15E7BC65}" destId="{BD6EEE96-39E4-B24A-A052-196F92CEB0CD}" srcOrd="0" destOrd="0" parTransId="{85A76E05-FE3F-6440-8862-A2F069BAEC25}" sibTransId="{60CAE387-0E23-FE4D-994C-239154CD7A81}"/>
    <dgm:cxn modelId="{35AA212A-38DD-40DE-A360-D9CD25E23D5D}" srcId="{B9E6349F-185F-4648-9A0F-039B15E7BC65}" destId="{E44C431F-CECA-4FB4-ACB1-E4C9CF031203}" srcOrd="3" destOrd="0" parTransId="{8606FC3D-16A4-45AE-8753-CA647F07A648}" sibTransId="{FE36F300-A4EB-4193-AB6A-07272FB402F7}"/>
    <dgm:cxn modelId="{EA47A12F-0411-48CC-9754-4479401E80DC}" type="presOf" srcId="{15F27AB9-F82C-497B-8963-E62BCCF37B8F}" destId="{58588C86-12AC-6A4D-8F62-457AC276EB6B}" srcOrd="0" destOrd="0" presId="urn:microsoft.com/office/officeart/2005/8/layout/vList2"/>
    <dgm:cxn modelId="{75C4AA38-ED72-4E41-AFCE-907B2A6C0A12}" type="presOf" srcId="{556698CD-7F52-49AF-8C50-2C7AC8F8E89D}" destId="{06A0A4CE-4B37-CD41-BFB3-9C9E3154638D}" srcOrd="0" destOrd="0" presId="urn:microsoft.com/office/officeart/2005/8/layout/vList2"/>
    <dgm:cxn modelId="{EF68753E-64EA-4311-8C1B-2A6E26474938}" type="presOf" srcId="{F5678160-6496-473D-9C87-D0AE5065648E}" destId="{6A33884C-2BF2-4587-A119-1F5D5C3C9B95}" srcOrd="0" destOrd="2" presId="urn:microsoft.com/office/officeart/2005/8/layout/vList2"/>
    <dgm:cxn modelId="{7D29AC69-2BCC-4DC6-BF00-DD2026DA33D1}" srcId="{15F27AB9-F82C-497B-8963-E62BCCF37B8F}" destId="{556698CD-7F52-49AF-8C50-2C7AC8F8E89D}" srcOrd="0" destOrd="0" parTransId="{7F956E69-B96E-417F-AE4C-3EB709BF9632}" sibTransId="{29668A28-F697-4B23-8132-659ADA826AD4}"/>
    <dgm:cxn modelId="{3E27DF69-CB3F-45F1-B422-66C5FC973EC8}" srcId="{15F27AB9-F82C-497B-8963-E62BCCF37B8F}" destId="{89B5F291-ECF0-450F-82F9-8FECFDF1BD41}" srcOrd="1" destOrd="0" parTransId="{56329D44-9456-49BD-BFE5-EEEA37C2523F}" sibTransId="{AC20EEC2-A4B0-4CCA-8F98-4F5FD1AC25B4}"/>
    <dgm:cxn modelId="{05FA6F6B-78C5-4C93-8EEE-6C1ED64A3C87}" srcId="{15F27AB9-F82C-497B-8963-E62BCCF37B8F}" destId="{D9C264B1-40FF-4531-942C-AA72A572B660}" srcOrd="2" destOrd="0" parTransId="{D5663358-7E49-4EE1-AD34-56B83EB92230}" sibTransId="{0164FA3F-7DA4-4D58-8AA2-3F9AC8C47C95}"/>
    <dgm:cxn modelId="{1B0B7185-9100-41F0-87CA-29BD16FF43B8}" type="presOf" srcId="{B9E6349F-185F-4648-9A0F-039B15E7BC65}" destId="{EA6670E0-CD3C-BC4A-94DE-BCFB34756F64}" srcOrd="0" destOrd="0" presId="urn:microsoft.com/office/officeart/2005/8/layout/vList2"/>
    <dgm:cxn modelId="{12822187-CED6-4749-9F68-036542012E88}" type="presOf" srcId="{BD6EEE96-39E4-B24A-A052-196F92CEB0CD}" destId="{6A33884C-2BF2-4587-A119-1F5D5C3C9B95}" srcOrd="0" destOrd="0" presId="urn:microsoft.com/office/officeart/2005/8/layout/vList2"/>
    <dgm:cxn modelId="{1635958B-E12D-4007-A45F-73FD6DD99EB3}" srcId="{15F27AB9-F82C-497B-8963-E62BCCF37B8F}" destId="{02CEEDFB-42B5-4DD2-90D9-AEE9D20CCE90}" srcOrd="4" destOrd="0" parTransId="{7079ADAC-0568-4870-A998-05C9319BA125}" sibTransId="{00063660-F06E-45E0-A5B2-ABD5DEEAED9D}"/>
    <dgm:cxn modelId="{5C249995-DE2B-4559-9009-04C241032C7E}" type="presOf" srcId="{02CEEDFB-42B5-4DD2-90D9-AEE9D20CCE90}" destId="{06A0A4CE-4B37-CD41-BFB3-9C9E3154638D}" srcOrd="0" destOrd="4" presId="urn:microsoft.com/office/officeart/2005/8/layout/vList2"/>
    <dgm:cxn modelId="{265CEEAA-A7DC-428E-AEE0-E059DFA2756B}" type="presOf" srcId="{89B5F291-ECF0-450F-82F9-8FECFDF1BD41}" destId="{06A0A4CE-4B37-CD41-BFB3-9C9E3154638D}" srcOrd="0" destOrd="1" presId="urn:microsoft.com/office/officeart/2005/8/layout/vList2"/>
    <dgm:cxn modelId="{B5F952C7-7EF0-4836-882C-EECB51F17D5B}" type="presOf" srcId="{53E12961-6FD9-4D50-A963-927EFFF53AFD}" destId="{6A33884C-2BF2-4587-A119-1F5D5C3C9B95}" srcOrd="0" destOrd="1" presId="urn:microsoft.com/office/officeart/2005/8/layout/vList2"/>
    <dgm:cxn modelId="{C72B3CC8-770B-0842-83AA-31EE78C3AA60}" type="presOf" srcId="{E9F22EEA-A0FB-4CF5-9328-487C3C9C6230}" destId="{FDD5C0C6-C827-0242-850A-07C4DB20AC33}" srcOrd="0" destOrd="0" presId="urn:microsoft.com/office/officeart/2005/8/layout/vList2"/>
    <dgm:cxn modelId="{2DE1A0E0-9A92-43B1-9178-D1BBBACE7859}" type="presOf" srcId="{D9C264B1-40FF-4531-942C-AA72A572B660}" destId="{06A0A4CE-4B37-CD41-BFB3-9C9E3154638D}" srcOrd="0" destOrd="2" presId="urn:microsoft.com/office/officeart/2005/8/layout/vList2"/>
    <dgm:cxn modelId="{CE23F6F8-BB2F-4705-A490-6E19666B9D3E}" srcId="{E9F22EEA-A0FB-4CF5-9328-487C3C9C6230}" destId="{15F27AB9-F82C-497B-8963-E62BCCF37B8F}" srcOrd="0" destOrd="0" parTransId="{38E53367-8BB9-4028-9C89-BB1969508D1A}" sibTransId="{3928E3A3-4089-4499-B246-D66A72E1B741}"/>
    <dgm:cxn modelId="{BA6DB1FC-46D0-40A6-A52C-B7DAB1B4A3B9}" srcId="{15F27AB9-F82C-497B-8963-E62BCCF37B8F}" destId="{23323B5F-2D7A-4197-9651-92843967CED3}" srcOrd="3" destOrd="0" parTransId="{5C34F2B8-3C59-4695-8A49-49252EAA80BB}" sibTransId="{6D58F49B-983D-4587-8BDA-BC1789B69998}"/>
    <dgm:cxn modelId="{06EC9058-A86C-4A9E-9481-93F7EC776579}" type="presParOf" srcId="{FDD5C0C6-C827-0242-850A-07C4DB20AC33}" destId="{58588C86-12AC-6A4D-8F62-457AC276EB6B}" srcOrd="0" destOrd="0" presId="urn:microsoft.com/office/officeart/2005/8/layout/vList2"/>
    <dgm:cxn modelId="{6A892651-BEDA-470F-B61D-8B8F37B2F3E1}" type="presParOf" srcId="{FDD5C0C6-C827-0242-850A-07C4DB20AC33}" destId="{06A0A4CE-4B37-CD41-BFB3-9C9E3154638D}" srcOrd="1" destOrd="0" presId="urn:microsoft.com/office/officeart/2005/8/layout/vList2"/>
    <dgm:cxn modelId="{91D91CB7-D26A-406B-8D13-AC012D8DDC9D}" type="presParOf" srcId="{FDD5C0C6-C827-0242-850A-07C4DB20AC33}" destId="{EA6670E0-CD3C-BC4A-94DE-BCFB34756F64}" srcOrd="2" destOrd="0" presId="urn:microsoft.com/office/officeart/2005/8/layout/vList2"/>
    <dgm:cxn modelId="{BC904B3C-333A-4ACE-9721-889820C5CE6A}" type="presParOf" srcId="{FDD5C0C6-C827-0242-850A-07C4DB20AC33}" destId="{6A33884C-2BF2-4587-A119-1F5D5C3C9B9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F22EEA-A0FB-4CF5-9328-487C3C9C62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27AB9-F82C-497B-8963-E62BCCF37B8F}">
      <dgm:prSet/>
      <dgm:spPr/>
      <dgm:t>
        <a:bodyPr/>
        <a:lstStyle/>
        <a:p>
          <a:pPr>
            <a:defRPr b="1"/>
          </a:pPr>
          <a:r>
            <a:rPr lang="de-DE" dirty="0"/>
            <a:t>Chancen</a:t>
          </a:r>
          <a:endParaRPr lang="en-US" dirty="0"/>
        </a:p>
      </dgm:t>
    </dgm:pt>
    <dgm:pt modelId="{38E53367-8BB9-4028-9C89-BB1969508D1A}" type="parTrans" cxnId="{CE23F6F8-BB2F-4705-A490-6E19666B9D3E}">
      <dgm:prSet/>
      <dgm:spPr/>
      <dgm:t>
        <a:bodyPr/>
        <a:lstStyle/>
        <a:p>
          <a:endParaRPr lang="en-US"/>
        </a:p>
      </dgm:t>
    </dgm:pt>
    <dgm:pt modelId="{3928E3A3-4089-4499-B246-D66A72E1B741}" type="sibTrans" cxnId="{CE23F6F8-BB2F-4705-A490-6E19666B9D3E}">
      <dgm:prSet/>
      <dgm:spPr/>
      <dgm:t>
        <a:bodyPr/>
        <a:lstStyle/>
        <a:p>
          <a:endParaRPr lang="en-US"/>
        </a:p>
      </dgm:t>
    </dgm:pt>
    <dgm:pt modelId="{B9E6349F-185F-4648-9A0F-039B15E7BC65}">
      <dgm:prSet/>
      <dgm:spPr/>
      <dgm:t>
        <a:bodyPr/>
        <a:lstStyle/>
        <a:p>
          <a:pPr>
            <a:defRPr b="1"/>
          </a:pPr>
          <a:r>
            <a:rPr lang="de-DE" dirty="0"/>
            <a:t>Risiken</a:t>
          </a:r>
          <a:endParaRPr lang="en-US" dirty="0"/>
        </a:p>
      </dgm:t>
    </dgm:pt>
    <dgm:pt modelId="{073F2EEE-5795-4EED-AD09-215B3FC09DC9}" type="parTrans" cxnId="{9B8AFD13-16E0-4812-991E-E7D27F6340F6}">
      <dgm:prSet/>
      <dgm:spPr/>
      <dgm:t>
        <a:bodyPr/>
        <a:lstStyle/>
        <a:p>
          <a:endParaRPr lang="en-US"/>
        </a:p>
      </dgm:t>
    </dgm:pt>
    <dgm:pt modelId="{920D91C0-A972-4E62-A315-FCBC360D80C0}" type="sibTrans" cxnId="{9B8AFD13-16E0-4812-991E-E7D27F6340F6}">
      <dgm:prSet/>
      <dgm:spPr/>
      <dgm:t>
        <a:bodyPr/>
        <a:lstStyle/>
        <a:p>
          <a:endParaRPr lang="en-US"/>
        </a:p>
      </dgm:t>
    </dgm:pt>
    <dgm:pt modelId="{0FD5FB9E-41CD-4CB3-8221-7E6650808CD0}">
      <dgm:prSet phldr="0"/>
      <dgm:spPr/>
      <dgm:t>
        <a:bodyPr/>
        <a:lstStyle/>
        <a:p>
          <a:pPr rtl="0">
            <a:defRPr b="1"/>
          </a:pPr>
          <a:r>
            <a:rPr lang="de-DE">
              <a:latin typeface="Avenir Next LT Pro Light" panose="02020404030301010803"/>
            </a:rPr>
            <a:t>Global Vernetzt</a:t>
          </a:r>
        </a:p>
      </dgm:t>
    </dgm:pt>
    <dgm:pt modelId="{DE1834B4-77B2-40E7-B207-9D0D7BCFD43B}" type="parTrans" cxnId="{1B238684-6303-44CE-9068-DB10849F9C71}">
      <dgm:prSet/>
      <dgm:spPr/>
      <dgm:t>
        <a:bodyPr/>
        <a:lstStyle/>
        <a:p>
          <a:endParaRPr lang="en-GB"/>
        </a:p>
      </dgm:t>
    </dgm:pt>
    <dgm:pt modelId="{43E144C4-97BC-496C-B806-DB23B28C9E45}" type="sibTrans" cxnId="{1B238684-6303-44CE-9068-DB10849F9C71}">
      <dgm:prSet/>
      <dgm:spPr/>
      <dgm:t>
        <a:bodyPr/>
        <a:lstStyle/>
        <a:p>
          <a:endParaRPr lang="en-GB"/>
        </a:p>
      </dgm:t>
    </dgm:pt>
    <dgm:pt modelId="{960DD2BB-5E4B-465B-8468-ABF87241FA51}">
      <dgm:prSet phldr="0"/>
      <dgm:spPr/>
      <dgm:t>
        <a:bodyPr/>
        <a:lstStyle/>
        <a:p>
          <a:pPr rtl="0">
            <a:defRPr b="1"/>
          </a:pPr>
          <a:r>
            <a:rPr lang="de-DE" dirty="0">
              <a:latin typeface="Avenir Next LT Pro Light" panose="02020404030301010803"/>
            </a:rPr>
            <a:t>Einsparung von Arbeitskräften</a:t>
          </a:r>
        </a:p>
      </dgm:t>
    </dgm:pt>
    <dgm:pt modelId="{ED6E6A1C-2213-41A4-9992-08153CDAB8CC}" type="parTrans" cxnId="{9894D50C-171A-4A2D-8A9D-E832595E6C24}">
      <dgm:prSet/>
      <dgm:spPr/>
      <dgm:t>
        <a:bodyPr/>
        <a:lstStyle/>
        <a:p>
          <a:endParaRPr lang="en-GB"/>
        </a:p>
      </dgm:t>
    </dgm:pt>
    <dgm:pt modelId="{6E93780D-05A7-48A5-9601-32C887CAB71B}" type="sibTrans" cxnId="{9894D50C-171A-4A2D-8A9D-E832595E6C24}">
      <dgm:prSet/>
      <dgm:spPr/>
      <dgm:t>
        <a:bodyPr/>
        <a:lstStyle/>
        <a:p>
          <a:endParaRPr lang="en-GB"/>
        </a:p>
      </dgm:t>
    </dgm:pt>
    <dgm:pt modelId="{C18743F0-4DAD-4741-8000-C82D4B5BD98C}">
      <dgm:prSet phldr="0"/>
      <dgm:spPr/>
      <dgm:t>
        <a:bodyPr/>
        <a:lstStyle/>
        <a:p>
          <a:pPr rtl="0">
            <a:defRPr b="1"/>
          </a:pPr>
          <a:r>
            <a:rPr lang="de-DE">
              <a:latin typeface="Avenir Next LT Pro Light" panose="02020404030301010803"/>
            </a:rPr>
            <a:t>Ggf. Stellenverlust </a:t>
          </a:r>
        </a:p>
      </dgm:t>
    </dgm:pt>
    <dgm:pt modelId="{1893E23E-BEDE-45F9-80AC-18FF7CE56B84}" type="parTrans" cxnId="{D982419A-E350-48BB-9A8A-A4952CAEA922}">
      <dgm:prSet/>
      <dgm:spPr/>
      <dgm:t>
        <a:bodyPr/>
        <a:lstStyle/>
        <a:p>
          <a:endParaRPr lang="en-GB"/>
        </a:p>
      </dgm:t>
    </dgm:pt>
    <dgm:pt modelId="{172A0701-E7DB-49DA-B3C8-510055FAC672}" type="sibTrans" cxnId="{D982419A-E350-48BB-9A8A-A4952CAEA922}">
      <dgm:prSet/>
      <dgm:spPr/>
      <dgm:t>
        <a:bodyPr/>
        <a:lstStyle/>
        <a:p>
          <a:endParaRPr lang="en-GB"/>
        </a:p>
      </dgm:t>
    </dgm:pt>
    <dgm:pt modelId="{61451B64-BC2A-40E2-995C-6175523B9E2B}">
      <dgm:prSet phldr="0"/>
      <dgm:spPr/>
      <dgm:t>
        <a:bodyPr/>
        <a:lstStyle/>
        <a:p>
          <a:pPr rtl="0">
            <a:defRPr b="1"/>
          </a:pPr>
          <a:r>
            <a:rPr lang="de-DE" dirty="0">
              <a:latin typeface="Avenir Next LT Pro Light" panose="02020404030301010803"/>
            </a:rPr>
            <a:t>Angriffsflächen für Cyberangriffe</a:t>
          </a:r>
        </a:p>
      </dgm:t>
    </dgm:pt>
    <dgm:pt modelId="{A11C8E72-357E-447D-8E4D-CBF6ACECE304}" type="parTrans" cxnId="{F9FF132B-76AD-4B20-A473-6B2C73F00458}">
      <dgm:prSet/>
      <dgm:spPr/>
      <dgm:t>
        <a:bodyPr/>
        <a:lstStyle/>
        <a:p>
          <a:endParaRPr lang="en-GB"/>
        </a:p>
      </dgm:t>
    </dgm:pt>
    <dgm:pt modelId="{756D3B28-23E8-43E6-AD5C-7DEC5B25A09A}" type="sibTrans" cxnId="{F9FF132B-76AD-4B20-A473-6B2C73F00458}">
      <dgm:prSet/>
      <dgm:spPr/>
      <dgm:t>
        <a:bodyPr/>
        <a:lstStyle/>
        <a:p>
          <a:endParaRPr lang="en-GB"/>
        </a:p>
      </dgm:t>
    </dgm:pt>
    <dgm:pt modelId="{77E2A121-5127-4B54-BAF1-545225BD5682}">
      <dgm:prSet phldr="0"/>
      <dgm:spPr/>
      <dgm:t>
        <a:bodyPr/>
        <a:lstStyle/>
        <a:p>
          <a:pPr rtl="0">
            <a:defRPr b="1"/>
          </a:pPr>
          <a:r>
            <a:rPr lang="de-DE" dirty="0">
              <a:latin typeface="Avenir Next LT Pro Light" panose="02020404030301010803"/>
            </a:rPr>
            <a:t>Hohe Initial- und Unterhaltskosten bei den Systemen</a:t>
          </a:r>
        </a:p>
      </dgm:t>
    </dgm:pt>
    <dgm:pt modelId="{6785B490-426B-4190-8F97-25BF3158F927}" type="parTrans" cxnId="{CC264E4C-A398-4103-9543-96E7C75BC7D2}">
      <dgm:prSet/>
      <dgm:spPr/>
      <dgm:t>
        <a:bodyPr/>
        <a:lstStyle/>
        <a:p>
          <a:endParaRPr lang="en-GB"/>
        </a:p>
      </dgm:t>
    </dgm:pt>
    <dgm:pt modelId="{E53D2D6E-1AD9-49D4-80A2-2C7F2A391B7F}" type="sibTrans" cxnId="{CC264E4C-A398-4103-9543-96E7C75BC7D2}">
      <dgm:prSet/>
      <dgm:spPr/>
      <dgm:t>
        <a:bodyPr/>
        <a:lstStyle/>
        <a:p>
          <a:endParaRPr lang="en-GB"/>
        </a:p>
      </dgm:t>
    </dgm:pt>
    <dgm:pt modelId="{3BACBCA2-5D4B-A84E-977D-012A7DBD849D}">
      <dgm:prSet phldr="0"/>
      <dgm:spPr/>
      <dgm:t>
        <a:bodyPr/>
        <a:lstStyle/>
        <a:p>
          <a:r>
            <a:rPr lang="de-DE" b="1" dirty="0">
              <a:latin typeface="Avenir Next LT Pro Light" panose="02020404030301010803"/>
            </a:rPr>
            <a:t>Steigerung der Arbeitsprozesseffizienz</a:t>
          </a:r>
        </a:p>
      </dgm:t>
    </dgm:pt>
    <dgm:pt modelId="{11AC972B-743D-F14E-9A0C-6602BE7AB958}" type="parTrans" cxnId="{13AE0C60-8E8E-9342-91B9-6AC02E5598F3}">
      <dgm:prSet/>
      <dgm:spPr/>
      <dgm:t>
        <a:bodyPr/>
        <a:lstStyle/>
        <a:p>
          <a:endParaRPr lang="en-GB"/>
        </a:p>
      </dgm:t>
    </dgm:pt>
    <dgm:pt modelId="{101692EA-2C0D-7E40-A690-99F43917FAB9}" type="sibTrans" cxnId="{13AE0C60-8E8E-9342-91B9-6AC02E5598F3}">
      <dgm:prSet/>
      <dgm:spPr/>
      <dgm:t>
        <a:bodyPr/>
        <a:lstStyle/>
        <a:p>
          <a:endParaRPr lang="en-GB"/>
        </a:p>
      </dgm:t>
    </dgm:pt>
    <dgm:pt modelId="{FDD5C0C6-C827-0242-850A-07C4DB20AC33}" type="pres">
      <dgm:prSet presAssocID="{E9F22EEA-A0FB-4CF5-9328-487C3C9C6230}" presName="linear" presStyleCnt="0">
        <dgm:presLayoutVars>
          <dgm:animLvl val="lvl"/>
          <dgm:resizeHandles val="exact"/>
        </dgm:presLayoutVars>
      </dgm:prSet>
      <dgm:spPr/>
    </dgm:pt>
    <dgm:pt modelId="{58588C86-12AC-6A4D-8F62-457AC276EB6B}" type="pres">
      <dgm:prSet presAssocID="{15F27AB9-F82C-497B-8963-E62BCCF37B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8A3A425-6F54-4164-B1D8-AE295E721E54}" type="pres">
      <dgm:prSet presAssocID="{15F27AB9-F82C-497B-8963-E62BCCF37B8F}" presName="childText" presStyleLbl="revTx" presStyleIdx="0" presStyleCnt="2">
        <dgm:presLayoutVars>
          <dgm:bulletEnabled val="1"/>
        </dgm:presLayoutVars>
      </dgm:prSet>
      <dgm:spPr/>
    </dgm:pt>
    <dgm:pt modelId="{EA6670E0-CD3C-BC4A-94DE-BCFB34756F64}" type="pres">
      <dgm:prSet presAssocID="{B9E6349F-185F-4648-9A0F-039B15E7BC6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BC86859-2D41-4DCF-BA3D-47BC1BD1E1D9}" type="pres">
      <dgm:prSet presAssocID="{B9E6349F-185F-4648-9A0F-039B15E7BC6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C844607-E08F-4625-9C2D-D3CA57761A0D}" type="presOf" srcId="{B9E6349F-185F-4648-9A0F-039B15E7BC65}" destId="{EA6670E0-CD3C-BC4A-94DE-BCFB34756F64}" srcOrd="0" destOrd="0" presId="urn:microsoft.com/office/officeart/2005/8/layout/vList2"/>
    <dgm:cxn modelId="{9894D50C-171A-4A2D-8A9D-E832595E6C24}" srcId="{15F27AB9-F82C-497B-8963-E62BCCF37B8F}" destId="{960DD2BB-5E4B-465B-8468-ABF87241FA51}" srcOrd="1" destOrd="0" parTransId="{ED6E6A1C-2213-41A4-9992-08153CDAB8CC}" sibTransId="{6E93780D-05A7-48A5-9601-32C887CAB71B}"/>
    <dgm:cxn modelId="{9B8AFD13-16E0-4812-991E-E7D27F6340F6}" srcId="{E9F22EEA-A0FB-4CF5-9328-487C3C9C6230}" destId="{B9E6349F-185F-4648-9A0F-039B15E7BC65}" srcOrd="1" destOrd="0" parTransId="{073F2EEE-5795-4EED-AD09-215B3FC09DC9}" sibTransId="{920D91C0-A972-4E62-A315-FCBC360D80C0}"/>
    <dgm:cxn modelId="{F9FF132B-76AD-4B20-A473-6B2C73F00458}" srcId="{B9E6349F-185F-4648-9A0F-039B15E7BC65}" destId="{61451B64-BC2A-40E2-995C-6175523B9E2B}" srcOrd="1" destOrd="0" parTransId="{A11C8E72-357E-447D-8E4D-CBF6ACECE304}" sibTransId="{756D3B28-23E8-43E6-AD5C-7DEC5B25A09A}"/>
    <dgm:cxn modelId="{015B6A45-A93C-E443-AB4B-14918BD023BC}" type="presOf" srcId="{3BACBCA2-5D4B-A84E-977D-012A7DBD849D}" destId="{A8A3A425-6F54-4164-B1D8-AE295E721E54}" srcOrd="0" destOrd="2" presId="urn:microsoft.com/office/officeart/2005/8/layout/vList2"/>
    <dgm:cxn modelId="{CC264E4C-A398-4103-9543-96E7C75BC7D2}" srcId="{B9E6349F-185F-4648-9A0F-039B15E7BC65}" destId="{77E2A121-5127-4B54-BAF1-545225BD5682}" srcOrd="2" destOrd="0" parTransId="{6785B490-426B-4190-8F97-25BF3158F927}" sibTransId="{E53D2D6E-1AD9-49D4-80A2-2C7F2A391B7F}"/>
    <dgm:cxn modelId="{1D21DB52-B8CA-4749-B363-F54BD495FF29}" type="presOf" srcId="{C18743F0-4DAD-4741-8000-C82D4B5BD98C}" destId="{BBC86859-2D41-4DCF-BA3D-47BC1BD1E1D9}" srcOrd="0" destOrd="0" presId="urn:microsoft.com/office/officeart/2005/8/layout/vList2"/>
    <dgm:cxn modelId="{13AE0C60-8E8E-9342-91B9-6AC02E5598F3}" srcId="{15F27AB9-F82C-497B-8963-E62BCCF37B8F}" destId="{3BACBCA2-5D4B-A84E-977D-012A7DBD849D}" srcOrd="2" destOrd="0" parTransId="{11AC972B-743D-F14E-9A0C-6602BE7AB958}" sibTransId="{101692EA-2C0D-7E40-A690-99F43917FAB9}"/>
    <dgm:cxn modelId="{A1D8D074-19F7-4279-A71B-DCCA93BD4BA5}" type="presOf" srcId="{61451B64-BC2A-40E2-995C-6175523B9E2B}" destId="{BBC86859-2D41-4DCF-BA3D-47BC1BD1E1D9}" srcOrd="0" destOrd="1" presId="urn:microsoft.com/office/officeart/2005/8/layout/vList2"/>
    <dgm:cxn modelId="{44E3FB7B-C7C3-466F-B2B1-E23D1935A9D6}" type="presOf" srcId="{0FD5FB9E-41CD-4CB3-8221-7E6650808CD0}" destId="{A8A3A425-6F54-4164-B1D8-AE295E721E54}" srcOrd="0" destOrd="0" presId="urn:microsoft.com/office/officeart/2005/8/layout/vList2"/>
    <dgm:cxn modelId="{1B238684-6303-44CE-9068-DB10849F9C71}" srcId="{15F27AB9-F82C-497B-8963-E62BCCF37B8F}" destId="{0FD5FB9E-41CD-4CB3-8221-7E6650808CD0}" srcOrd="0" destOrd="0" parTransId="{DE1834B4-77B2-40E7-B207-9D0D7BCFD43B}" sibTransId="{43E144C4-97BC-496C-B806-DB23B28C9E45}"/>
    <dgm:cxn modelId="{D982419A-E350-48BB-9A8A-A4952CAEA922}" srcId="{B9E6349F-185F-4648-9A0F-039B15E7BC65}" destId="{C18743F0-4DAD-4741-8000-C82D4B5BD98C}" srcOrd="0" destOrd="0" parTransId="{1893E23E-BEDE-45F9-80AC-18FF7CE56B84}" sibTransId="{172A0701-E7DB-49DA-B3C8-510055FAC672}"/>
    <dgm:cxn modelId="{2F93BEA2-5291-4211-8032-615CB0D11D70}" type="presOf" srcId="{77E2A121-5127-4B54-BAF1-545225BD5682}" destId="{BBC86859-2D41-4DCF-BA3D-47BC1BD1E1D9}" srcOrd="0" destOrd="2" presId="urn:microsoft.com/office/officeart/2005/8/layout/vList2"/>
    <dgm:cxn modelId="{0EAF8BA4-FB84-4EE1-BD00-E9DEC34E4C5C}" type="presOf" srcId="{15F27AB9-F82C-497B-8963-E62BCCF37B8F}" destId="{58588C86-12AC-6A4D-8F62-457AC276EB6B}" srcOrd="0" destOrd="0" presId="urn:microsoft.com/office/officeart/2005/8/layout/vList2"/>
    <dgm:cxn modelId="{C72B3CC8-770B-0842-83AA-31EE78C3AA60}" type="presOf" srcId="{E9F22EEA-A0FB-4CF5-9328-487C3C9C6230}" destId="{FDD5C0C6-C827-0242-850A-07C4DB20AC33}" srcOrd="0" destOrd="0" presId="urn:microsoft.com/office/officeart/2005/8/layout/vList2"/>
    <dgm:cxn modelId="{5D3818D9-37EC-4BFC-8AFF-36B1CC62149C}" type="presOf" srcId="{960DD2BB-5E4B-465B-8468-ABF87241FA51}" destId="{A8A3A425-6F54-4164-B1D8-AE295E721E54}" srcOrd="0" destOrd="1" presId="urn:microsoft.com/office/officeart/2005/8/layout/vList2"/>
    <dgm:cxn modelId="{CE23F6F8-BB2F-4705-A490-6E19666B9D3E}" srcId="{E9F22EEA-A0FB-4CF5-9328-487C3C9C6230}" destId="{15F27AB9-F82C-497B-8963-E62BCCF37B8F}" srcOrd="0" destOrd="0" parTransId="{38E53367-8BB9-4028-9C89-BB1969508D1A}" sibTransId="{3928E3A3-4089-4499-B246-D66A72E1B741}"/>
    <dgm:cxn modelId="{B7521932-8A05-4374-A52C-AF02A5E5C202}" type="presParOf" srcId="{FDD5C0C6-C827-0242-850A-07C4DB20AC33}" destId="{58588C86-12AC-6A4D-8F62-457AC276EB6B}" srcOrd="0" destOrd="0" presId="urn:microsoft.com/office/officeart/2005/8/layout/vList2"/>
    <dgm:cxn modelId="{535598F2-0E44-493B-B0AD-D96CB301F15A}" type="presParOf" srcId="{FDD5C0C6-C827-0242-850A-07C4DB20AC33}" destId="{A8A3A425-6F54-4164-B1D8-AE295E721E54}" srcOrd="1" destOrd="0" presId="urn:microsoft.com/office/officeart/2005/8/layout/vList2"/>
    <dgm:cxn modelId="{E33C9ACB-7154-4C23-8868-9D03AEF65E1B}" type="presParOf" srcId="{FDD5C0C6-C827-0242-850A-07C4DB20AC33}" destId="{EA6670E0-CD3C-BC4A-94DE-BCFB34756F64}" srcOrd="2" destOrd="0" presId="urn:microsoft.com/office/officeart/2005/8/layout/vList2"/>
    <dgm:cxn modelId="{0C23CAEF-22B8-45B6-8946-81BD1AD42E29}" type="presParOf" srcId="{FDD5C0C6-C827-0242-850A-07C4DB20AC33}" destId="{BBC86859-2D41-4DCF-BA3D-47BC1BD1E1D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F22EEA-A0FB-4CF5-9328-487C3C9C62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27AB9-F82C-497B-8963-E62BCCF37B8F}">
      <dgm:prSet/>
      <dgm:spPr/>
      <dgm:t>
        <a:bodyPr/>
        <a:lstStyle/>
        <a:p>
          <a:pPr>
            <a:defRPr b="1"/>
          </a:pPr>
          <a:r>
            <a:rPr lang="de-DE" dirty="0"/>
            <a:t>Chancen</a:t>
          </a:r>
          <a:endParaRPr lang="en-US" dirty="0"/>
        </a:p>
      </dgm:t>
    </dgm:pt>
    <dgm:pt modelId="{38E53367-8BB9-4028-9C89-BB1969508D1A}" type="parTrans" cxnId="{CE23F6F8-BB2F-4705-A490-6E19666B9D3E}">
      <dgm:prSet/>
      <dgm:spPr/>
      <dgm:t>
        <a:bodyPr/>
        <a:lstStyle/>
        <a:p>
          <a:endParaRPr lang="en-US"/>
        </a:p>
      </dgm:t>
    </dgm:pt>
    <dgm:pt modelId="{3928E3A3-4089-4499-B246-D66A72E1B741}" type="sibTrans" cxnId="{CE23F6F8-BB2F-4705-A490-6E19666B9D3E}">
      <dgm:prSet/>
      <dgm:spPr/>
      <dgm:t>
        <a:bodyPr/>
        <a:lstStyle/>
        <a:p>
          <a:endParaRPr lang="en-US"/>
        </a:p>
      </dgm:t>
    </dgm:pt>
    <dgm:pt modelId="{556698CD-7F52-49AF-8C50-2C7AC8F8E89D}">
      <dgm:prSet/>
      <dgm:spPr/>
      <dgm:t>
        <a:bodyPr/>
        <a:lstStyle/>
        <a:p>
          <a:r>
            <a:rPr lang="de-CH" dirty="0"/>
            <a:t>Kann Kosten sparen</a:t>
          </a:r>
        </a:p>
      </dgm:t>
    </dgm:pt>
    <dgm:pt modelId="{7F956E69-B96E-417F-AE4C-3EB709BF9632}" type="parTrans" cxnId="{7D29AC69-2BCC-4DC6-BF00-DD2026DA33D1}">
      <dgm:prSet/>
      <dgm:spPr/>
      <dgm:t>
        <a:bodyPr/>
        <a:lstStyle/>
        <a:p>
          <a:endParaRPr lang="en-US"/>
        </a:p>
      </dgm:t>
    </dgm:pt>
    <dgm:pt modelId="{29668A28-F697-4B23-8132-659ADA826AD4}" type="sibTrans" cxnId="{7D29AC69-2BCC-4DC6-BF00-DD2026DA33D1}">
      <dgm:prSet/>
      <dgm:spPr/>
      <dgm:t>
        <a:bodyPr/>
        <a:lstStyle/>
        <a:p>
          <a:endParaRPr lang="en-US"/>
        </a:p>
      </dgm:t>
    </dgm:pt>
    <dgm:pt modelId="{338FC704-F193-43A6-B83B-484476B7DCA5}">
      <dgm:prSet/>
      <dgm:spPr/>
      <dgm:t>
        <a:bodyPr/>
        <a:lstStyle/>
        <a:p>
          <a:r>
            <a:rPr lang="de-CH" noProof="0" dirty="0"/>
            <a:t>Erleichterte</a:t>
          </a:r>
          <a:r>
            <a:rPr lang="de-CH" dirty="0"/>
            <a:t> Administration</a:t>
          </a:r>
        </a:p>
      </dgm:t>
    </dgm:pt>
    <dgm:pt modelId="{1D2D9F2E-6C25-4032-97C2-F6A1309A2AFE}" type="parTrans" cxnId="{E34F56BC-90BB-4FF4-A54D-C706FCB78BD6}">
      <dgm:prSet/>
      <dgm:spPr/>
      <dgm:t>
        <a:bodyPr/>
        <a:lstStyle/>
        <a:p>
          <a:endParaRPr lang="en-US"/>
        </a:p>
      </dgm:t>
    </dgm:pt>
    <dgm:pt modelId="{3278975E-C2EF-493C-AB8E-71C00DB0426F}" type="sibTrans" cxnId="{E34F56BC-90BB-4FF4-A54D-C706FCB78BD6}">
      <dgm:prSet/>
      <dgm:spPr/>
      <dgm:t>
        <a:bodyPr/>
        <a:lstStyle/>
        <a:p>
          <a:endParaRPr lang="en-US"/>
        </a:p>
      </dgm:t>
    </dgm:pt>
    <dgm:pt modelId="{B9E6349F-185F-4648-9A0F-039B15E7BC65}">
      <dgm:prSet/>
      <dgm:spPr/>
      <dgm:t>
        <a:bodyPr/>
        <a:lstStyle/>
        <a:p>
          <a:pPr>
            <a:defRPr b="1"/>
          </a:pPr>
          <a:r>
            <a:rPr lang="de-DE" dirty="0"/>
            <a:t>Risiken</a:t>
          </a:r>
          <a:endParaRPr lang="en-US" dirty="0"/>
        </a:p>
      </dgm:t>
    </dgm:pt>
    <dgm:pt modelId="{073F2EEE-5795-4EED-AD09-215B3FC09DC9}" type="parTrans" cxnId="{9B8AFD13-16E0-4812-991E-E7D27F6340F6}">
      <dgm:prSet/>
      <dgm:spPr/>
      <dgm:t>
        <a:bodyPr/>
        <a:lstStyle/>
        <a:p>
          <a:endParaRPr lang="en-US"/>
        </a:p>
      </dgm:t>
    </dgm:pt>
    <dgm:pt modelId="{920D91C0-A972-4E62-A315-FCBC360D80C0}" type="sibTrans" cxnId="{9B8AFD13-16E0-4812-991E-E7D27F6340F6}">
      <dgm:prSet/>
      <dgm:spPr/>
      <dgm:t>
        <a:bodyPr/>
        <a:lstStyle/>
        <a:p>
          <a:endParaRPr lang="en-US"/>
        </a:p>
      </dgm:t>
    </dgm:pt>
    <dgm:pt modelId="{F89B68AB-D52B-4ED5-89CE-ECF43ECEEECD}">
      <dgm:prSet/>
      <dgm:spPr/>
      <dgm:t>
        <a:bodyPr/>
        <a:lstStyle/>
        <a:p>
          <a:r>
            <a:rPr lang="de-DE" dirty="0"/>
            <a:t>Privatsphäre</a:t>
          </a:r>
          <a:endParaRPr lang="en-US" dirty="0"/>
        </a:p>
      </dgm:t>
    </dgm:pt>
    <dgm:pt modelId="{12D70E79-B28A-4E2E-818A-9FC0EA2A55EA}" type="parTrans" cxnId="{A95B124F-8B43-45C1-AEE3-4CDC5948772E}">
      <dgm:prSet/>
      <dgm:spPr/>
      <dgm:t>
        <a:bodyPr/>
        <a:lstStyle/>
        <a:p>
          <a:endParaRPr lang="en-US"/>
        </a:p>
      </dgm:t>
    </dgm:pt>
    <dgm:pt modelId="{C6602F8D-C9D0-4C0C-9C4A-50DA5F0875CB}" type="sibTrans" cxnId="{A95B124F-8B43-45C1-AEE3-4CDC5948772E}">
      <dgm:prSet/>
      <dgm:spPr/>
      <dgm:t>
        <a:bodyPr/>
        <a:lstStyle/>
        <a:p>
          <a:endParaRPr lang="en-US"/>
        </a:p>
      </dgm:t>
    </dgm:pt>
    <dgm:pt modelId="{B65470BC-6FDD-4D91-888A-247527883DDE}">
      <dgm:prSet/>
      <dgm:spPr/>
      <dgm:t>
        <a:bodyPr/>
        <a:lstStyle/>
        <a:p>
          <a:endParaRPr lang="en-US"/>
        </a:p>
      </dgm:t>
    </dgm:pt>
    <dgm:pt modelId="{576DE93C-FB4A-4C72-9CF5-D6EAED4BD222}" type="parTrans" cxnId="{DC8BE6FB-655A-4769-959D-D83BA7F63BE4}">
      <dgm:prSet/>
      <dgm:spPr/>
      <dgm:t>
        <a:bodyPr/>
        <a:lstStyle/>
        <a:p>
          <a:endParaRPr lang="en-US"/>
        </a:p>
      </dgm:t>
    </dgm:pt>
    <dgm:pt modelId="{27046AE7-D066-4810-8FB9-4E17D0B4DC38}" type="sibTrans" cxnId="{DC8BE6FB-655A-4769-959D-D83BA7F63BE4}">
      <dgm:prSet/>
      <dgm:spPr/>
      <dgm:t>
        <a:bodyPr/>
        <a:lstStyle/>
        <a:p>
          <a:endParaRPr lang="en-US"/>
        </a:p>
      </dgm:t>
    </dgm:pt>
    <dgm:pt modelId="{CE7AD886-6147-DF4C-B73B-CC410B45397D}">
      <dgm:prSet/>
      <dgm:spPr/>
      <dgm:t>
        <a:bodyPr/>
        <a:lstStyle/>
        <a:p>
          <a:r>
            <a:rPr lang="de-CH" dirty="0"/>
            <a:t>Datenbeschaffung in Echtzeit</a:t>
          </a:r>
        </a:p>
      </dgm:t>
    </dgm:pt>
    <dgm:pt modelId="{6CE0CB5C-4216-874D-A613-67865F2F200F}" type="parTrans" cxnId="{84793CC4-7640-814F-B867-1509ABC63EA7}">
      <dgm:prSet/>
      <dgm:spPr/>
      <dgm:t>
        <a:bodyPr/>
        <a:lstStyle/>
        <a:p>
          <a:endParaRPr lang="en-GB"/>
        </a:p>
      </dgm:t>
    </dgm:pt>
    <dgm:pt modelId="{C93DC62E-77AA-8E4A-8B70-795A3DF3E74C}" type="sibTrans" cxnId="{84793CC4-7640-814F-B867-1509ABC63EA7}">
      <dgm:prSet/>
      <dgm:spPr/>
      <dgm:t>
        <a:bodyPr/>
        <a:lstStyle/>
        <a:p>
          <a:endParaRPr lang="en-GB"/>
        </a:p>
      </dgm:t>
    </dgm:pt>
    <dgm:pt modelId="{BD6EEE96-39E4-B24A-A052-196F92CEB0CD}">
      <dgm:prSet/>
      <dgm:spPr/>
      <dgm:t>
        <a:bodyPr/>
        <a:lstStyle/>
        <a:p>
          <a:r>
            <a:rPr lang="en-US" dirty="0"/>
            <a:t>IT-Security</a:t>
          </a:r>
        </a:p>
      </dgm:t>
    </dgm:pt>
    <dgm:pt modelId="{85A76E05-FE3F-6440-8862-A2F069BAEC25}" type="parTrans" cxnId="{70A7FF29-7B79-6747-BB44-61DEF38A22EA}">
      <dgm:prSet/>
      <dgm:spPr/>
      <dgm:t>
        <a:bodyPr/>
        <a:lstStyle/>
        <a:p>
          <a:endParaRPr lang="en-GB"/>
        </a:p>
      </dgm:t>
    </dgm:pt>
    <dgm:pt modelId="{60CAE387-0E23-FE4D-994C-239154CD7A81}" type="sibTrans" cxnId="{70A7FF29-7B79-6747-BB44-61DEF38A22EA}">
      <dgm:prSet/>
      <dgm:spPr/>
      <dgm:t>
        <a:bodyPr/>
        <a:lstStyle/>
        <a:p>
          <a:endParaRPr lang="en-GB"/>
        </a:p>
      </dgm:t>
    </dgm:pt>
    <dgm:pt modelId="{FDD5C0C6-C827-0242-850A-07C4DB20AC33}" type="pres">
      <dgm:prSet presAssocID="{E9F22EEA-A0FB-4CF5-9328-487C3C9C6230}" presName="linear" presStyleCnt="0">
        <dgm:presLayoutVars>
          <dgm:animLvl val="lvl"/>
          <dgm:resizeHandles val="exact"/>
        </dgm:presLayoutVars>
      </dgm:prSet>
      <dgm:spPr/>
    </dgm:pt>
    <dgm:pt modelId="{58588C86-12AC-6A4D-8F62-457AC276EB6B}" type="pres">
      <dgm:prSet presAssocID="{15F27AB9-F82C-497B-8963-E62BCCF37B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6A0A4CE-4B37-CD41-BFB3-9C9E3154638D}" type="pres">
      <dgm:prSet presAssocID="{15F27AB9-F82C-497B-8963-E62BCCF37B8F}" presName="childText" presStyleLbl="revTx" presStyleIdx="0" presStyleCnt="2">
        <dgm:presLayoutVars>
          <dgm:bulletEnabled val="1"/>
        </dgm:presLayoutVars>
      </dgm:prSet>
      <dgm:spPr/>
    </dgm:pt>
    <dgm:pt modelId="{EA6670E0-CD3C-BC4A-94DE-BCFB34756F64}" type="pres">
      <dgm:prSet presAssocID="{B9E6349F-185F-4648-9A0F-039B15E7BC6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1B7DEF3-7AEF-7440-84D8-83BF44FCDE82}" type="pres">
      <dgm:prSet presAssocID="{B9E6349F-185F-4648-9A0F-039B15E7BC6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B8AFD13-16E0-4812-991E-E7D27F6340F6}" srcId="{E9F22EEA-A0FB-4CF5-9328-487C3C9C6230}" destId="{B9E6349F-185F-4648-9A0F-039B15E7BC65}" srcOrd="1" destOrd="0" parTransId="{073F2EEE-5795-4EED-AD09-215B3FC09DC9}" sibTransId="{920D91C0-A972-4E62-A315-FCBC360D80C0}"/>
    <dgm:cxn modelId="{70A7FF29-7B79-6747-BB44-61DEF38A22EA}" srcId="{B9E6349F-185F-4648-9A0F-039B15E7BC65}" destId="{BD6EEE96-39E4-B24A-A052-196F92CEB0CD}" srcOrd="1" destOrd="0" parTransId="{85A76E05-FE3F-6440-8862-A2F069BAEC25}" sibTransId="{60CAE387-0E23-FE4D-994C-239154CD7A81}"/>
    <dgm:cxn modelId="{3B0E8E36-4FA5-A74F-A930-C3A6F4BBFCBF}" type="presOf" srcId="{15F27AB9-F82C-497B-8963-E62BCCF37B8F}" destId="{58588C86-12AC-6A4D-8F62-457AC276EB6B}" srcOrd="0" destOrd="0" presId="urn:microsoft.com/office/officeart/2005/8/layout/vList2"/>
    <dgm:cxn modelId="{A95B124F-8B43-45C1-AEE3-4CDC5948772E}" srcId="{B9E6349F-185F-4648-9A0F-039B15E7BC65}" destId="{F89B68AB-D52B-4ED5-89CE-ECF43ECEEECD}" srcOrd="0" destOrd="0" parTransId="{12D70E79-B28A-4E2E-818A-9FC0EA2A55EA}" sibTransId="{C6602F8D-C9D0-4C0C-9C4A-50DA5F0875CB}"/>
    <dgm:cxn modelId="{7D29AC69-2BCC-4DC6-BF00-DD2026DA33D1}" srcId="{15F27AB9-F82C-497B-8963-E62BCCF37B8F}" destId="{556698CD-7F52-49AF-8C50-2C7AC8F8E89D}" srcOrd="0" destOrd="0" parTransId="{7F956E69-B96E-417F-AE4C-3EB709BF9632}" sibTransId="{29668A28-F697-4B23-8132-659ADA826AD4}"/>
    <dgm:cxn modelId="{40CD6C6F-1D1E-0C43-86E1-0EB4FB88D419}" type="presOf" srcId="{338FC704-F193-43A6-B83B-484476B7DCA5}" destId="{06A0A4CE-4B37-CD41-BFB3-9C9E3154638D}" srcOrd="0" destOrd="1" presId="urn:microsoft.com/office/officeart/2005/8/layout/vList2"/>
    <dgm:cxn modelId="{4F8B337D-F307-B246-A76B-D3E994BB83DF}" type="presOf" srcId="{BD6EEE96-39E4-B24A-A052-196F92CEB0CD}" destId="{11B7DEF3-7AEF-7440-84D8-83BF44FCDE82}" srcOrd="0" destOrd="1" presId="urn:microsoft.com/office/officeart/2005/8/layout/vList2"/>
    <dgm:cxn modelId="{0CEA839C-B39C-8848-A6B0-6F4295D5C6A7}" type="presOf" srcId="{B65470BC-6FDD-4D91-888A-247527883DDE}" destId="{11B7DEF3-7AEF-7440-84D8-83BF44FCDE82}" srcOrd="0" destOrd="2" presId="urn:microsoft.com/office/officeart/2005/8/layout/vList2"/>
    <dgm:cxn modelId="{1A505BAA-C8D8-EB40-A0EA-A05A1AEE1E3E}" type="presOf" srcId="{CE7AD886-6147-DF4C-B73B-CC410B45397D}" destId="{06A0A4CE-4B37-CD41-BFB3-9C9E3154638D}" srcOrd="0" destOrd="2" presId="urn:microsoft.com/office/officeart/2005/8/layout/vList2"/>
    <dgm:cxn modelId="{F77C7BAF-6C5F-534B-9D97-BAB4D74F081D}" type="presOf" srcId="{B9E6349F-185F-4648-9A0F-039B15E7BC65}" destId="{EA6670E0-CD3C-BC4A-94DE-BCFB34756F64}" srcOrd="0" destOrd="0" presId="urn:microsoft.com/office/officeart/2005/8/layout/vList2"/>
    <dgm:cxn modelId="{FB5F6AB8-DABA-6C4F-BF9C-7527716CBCD9}" type="presOf" srcId="{F89B68AB-D52B-4ED5-89CE-ECF43ECEEECD}" destId="{11B7DEF3-7AEF-7440-84D8-83BF44FCDE82}" srcOrd="0" destOrd="0" presId="urn:microsoft.com/office/officeart/2005/8/layout/vList2"/>
    <dgm:cxn modelId="{E34F56BC-90BB-4FF4-A54D-C706FCB78BD6}" srcId="{15F27AB9-F82C-497B-8963-E62BCCF37B8F}" destId="{338FC704-F193-43A6-B83B-484476B7DCA5}" srcOrd="1" destOrd="0" parTransId="{1D2D9F2E-6C25-4032-97C2-F6A1309A2AFE}" sibTransId="{3278975E-C2EF-493C-AB8E-71C00DB0426F}"/>
    <dgm:cxn modelId="{65C1D7BC-FF49-2743-9B4F-6C8986F8D28A}" type="presOf" srcId="{556698CD-7F52-49AF-8C50-2C7AC8F8E89D}" destId="{06A0A4CE-4B37-CD41-BFB3-9C9E3154638D}" srcOrd="0" destOrd="0" presId="urn:microsoft.com/office/officeart/2005/8/layout/vList2"/>
    <dgm:cxn modelId="{84793CC4-7640-814F-B867-1509ABC63EA7}" srcId="{15F27AB9-F82C-497B-8963-E62BCCF37B8F}" destId="{CE7AD886-6147-DF4C-B73B-CC410B45397D}" srcOrd="2" destOrd="0" parTransId="{6CE0CB5C-4216-874D-A613-67865F2F200F}" sibTransId="{C93DC62E-77AA-8E4A-8B70-795A3DF3E74C}"/>
    <dgm:cxn modelId="{C72B3CC8-770B-0842-83AA-31EE78C3AA60}" type="presOf" srcId="{E9F22EEA-A0FB-4CF5-9328-487C3C9C6230}" destId="{FDD5C0C6-C827-0242-850A-07C4DB20AC33}" srcOrd="0" destOrd="0" presId="urn:microsoft.com/office/officeart/2005/8/layout/vList2"/>
    <dgm:cxn modelId="{CE23F6F8-BB2F-4705-A490-6E19666B9D3E}" srcId="{E9F22EEA-A0FB-4CF5-9328-487C3C9C6230}" destId="{15F27AB9-F82C-497B-8963-E62BCCF37B8F}" srcOrd="0" destOrd="0" parTransId="{38E53367-8BB9-4028-9C89-BB1969508D1A}" sibTransId="{3928E3A3-4089-4499-B246-D66A72E1B741}"/>
    <dgm:cxn modelId="{DC8BE6FB-655A-4769-959D-D83BA7F63BE4}" srcId="{B9E6349F-185F-4648-9A0F-039B15E7BC65}" destId="{B65470BC-6FDD-4D91-888A-247527883DDE}" srcOrd="2" destOrd="0" parTransId="{576DE93C-FB4A-4C72-9CF5-D6EAED4BD222}" sibTransId="{27046AE7-D066-4810-8FB9-4E17D0B4DC38}"/>
    <dgm:cxn modelId="{7B232689-28B5-F84E-BD2D-5CE10520D5AE}" type="presParOf" srcId="{FDD5C0C6-C827-0242-850A-07C4DB20AC33}" destId="{58588C86-12AC-6A4D-8F62-457AC276EB6B}" srcOrd="0" destOrd="0" presId="urn:microsoft.com/office/officeart/2005/8/layout/vList2"/>
    <dgm:cxn modelId="{97CC7927-F53F-574E-965F-D64E79FF9548}" type="presParOf" srcId="{FDD5C0C6-C827-0242-850A-07C4DB20AC33}" destId="{06A0A4CE-4B37-CD41-BFB3-9C9E3154638D}" srcOrd="1" destOrd="0" presId="urn:microsoft.com/office/officeart/2005/8/layout/vList2"/>
    <dgm:cxn modelId="{8C671BD2-97CF-BD47-9F6E-6D167A7CE9C2}" type="presParOf" srcId="{FDD5C0C6-C827-0242-850A-07C4DB20AC33}" destId="{EA6670E0-CD3C-BC4A-94DE-BCFB34756F64}" srcOrd="2" destOrd="0" presId="urn:microsoft.com/office/officeart/2005/8/layout/vList2"/>
    <dgm:cxn modelId="{B1D474EE-6B10-BB41-8669-CE324E0EFFCA}" type="presParOf" srcId="{FDD5C0C6-C827-0242-850A-07C4DB20AC33}" destId="{11B7DEF3-7AEF-7440-84D8-83BF44FCDE8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F22EEA-A0FB-4CF5-9328-487C3C9C62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27AB9-F82C-497B-8963-E62BCCF37B8F}">
      <dgm:prSet/>
      <dgm:spPr/>
      <dgm:t>
        <a:bodyPr/>
        <a:lstStyle/>
        <a:p>
          <a:pPr>
            <a:defRPr b="1"/>
          </a:pPr>
          <a:r>
            <a:rPr lang="de-DE" dirty="0"/>
            <a:t>Chancen</a:t>
          </a:r>
          <a:endParaRPr lang="en-US" dirty="0"/>
        </a:p>
      </dgm:t>
    </dgm:pt>
    <dgm:pt modelId="{38E53367-8BB9-4028-9C89-BB1969508D1A}" type="parTrans" cxnId="{CE23F6F8-BB2F-4705-A490-6E19666B9D3E}">
      <dgm:prSet/>
      <dgm:spPr/>
      <dgm:t>
        <a:bodyPr/>
        <a:lstStyle/>
        <a:p>
          <a:endParaRPr lang="en-US"/>
        </a:p>
      </dgm:t>
    </dgm:pt>
    <dgm:pt modelId="{3928E3A3-4089-4499-B246-D66A72E1B741}" type="sibTrans" cxnId="{CE23F6F8-BB2F-4705-A490-6E19666B9D3E}">
      <dgm:prSet/>
      <dgm:spPr/>
      <dgm:t>
        <a:bodyPr/>
        <a:lstStyle/>
        <a:p>
          <a:endParaRPr lang="en-US"/>
        </a:p>
      </dgm:t>
    </dgm:pt>
    <dgm:pt modelId="{556698CD-7F52-49AF-8C50-2C7AC8F8E89D}">
      <dgm:prSet/>
      <dgm:spPr/>
      <dgm:t>
        <a:bodyPr/>
        <a:lstStyle/>
        <a:p>
          <a:r>
            <a:rPr lang="en-US" err="1"/>
            <a:t>Mehr</a:t>
          </a:r>
          <a:r>
            <a:rPr lang="en-US"/>
            <a:t> </a:t>
          </a:r>
          <a:r>
            <a:rPr lang="en-US" err="1"/>
            <a:t>Autonomie</a:t>
          </a:r>
          <a:r>
            <a:rPr lang="en-US"/>
            <a:t> </a:t>
          </a:r>
          <a:r>
            <a:rPr lang="en-US" err="1"/>
            <a:t>für</a:t>
          </a:r>
          <a:r>
            <a:rPr lang="en-US"/>
            <a:t> </a:t>
          </a:r>
          <a:r>
            <a:rPr lang="en-US" err="1"/>
            <a:t>Entwicklerteams</a:t>
          </a:r>
          <a:endParaRPr lang="en-US"/>
        </a:p>
      </dgm:t>
    </dgm:pt>
    <dgm:pt modelId="{7F956E69-B96E-417F-AE4C-3EB709BF9632}" type="parTrans" cxnId="{7D29AC69-2BCC-4DC6-BF00-DD2026DA33D1}">
      <dgm:prSet/>
      <dgm:spPr/>
      <dgm:t>
        <a:bodyPr/>
        <a:lstStyle/>
        <a:p>
          <a:endParaRPr lang="en-US"/>
        </a:p>
      </dgm:t>
    </dgm:pt>
    <dgm:pt modelId="{29668A28-F697-4B23-8132-659ADA826AD4}" type="sibTrans" cxnId="{7D29AC69-2BCC-4DC6-BF00-DD2026DA33D1}">
      <dgm:prSet/>
      <dgm:spPr/>
      <dgm:t>
        <a:bodyPr/>
        <a:lstStyle/>
        <a:p>
          <a:endParaRPr lang="en-US"/>
        </a:p>
      </dgm:t>
    </dgm:pt>
    <dgm:pt modelId="{338FC704-F193-43A6-B83B-484476B7DCA5}">
      <dgm:prSet/>
      <dgm:spPr/>
      <dgm:t>
        <a:bodyPr/>
        <a:lstStyle/>
        <a:p>
          <a:r>
            <a:rPr lang="en-US" dirty="0" err="1"/>
            <a:t>Unabhängig</a:t>
          </a:r>
          <a:r>
            <a:rPr lang="en-US" dirty="0"/>
            <a:t> </a:t>
          </a:r>
          <a:r>
            <a:rPr lang="en-US" dirty="0" err="1"/>
            <a:t>skalierbar</a:t>
          </a:r>
          <a:endParaRPr lang="en-US" dirty="0"/>
        </a:p>
      </dgm:t>
    </dgm:pt>
    <dgm:pt modelId="{1D2D9F2E-6C25-4032-97C2-F6A1309A2AFE}" type="parTrans" cxnId="{E34F56BC-90BB-4FF4-A54D-C706FCB78BD6}">
      <dgm:prSet/>
      <dgm:spPr/>
      <dgm:t>
        <a:bodyPr/>
        <a:lstStyle/>
        <a:p>
          <a:endParaRPr lang="en-US"/>
        </a:p>
      </dgm:t>
    </dgm:pt>
    <dgm:pt modelId="{3278975E-C2EF-493C-AB8E-71C00DB0426F}" type="sibTrans" cxnId="{E34F56BC-90BB-4FF4-A54D-C706FCB78BD6}">
      <dgm:prSet/>
      <dgm:spPr/>
      <dgm:t>
        <a:bodyPr/>
        <a:lstStyle/>
        <a:p>
          <a:endParaRPr lang="en-US"/>
        </a:p>
      </dgm:t>
    </dgm:pt>
    <dgm:pt modelId="{B9E6349F-185F-4648-9A0F-039B15E7BC65}">
      <dgm:prSet/>
      <dgm:spPr/>
      <dgm:t>
        <a:bodyPr/>
        <a:lstStyle/>
        <a:p>
          <a:pPr>
            <a:defRPr b="1"/>
          </a:pPr>
          <a:r>
            <a:rPr lang="de-DE" dirty="0"/>
            <a:t>Risiken</a:t>
          </a:r>
          <a:endParaRPr lang="en-US" dirty="0"/>
        </a:p>
      </dgm:t>
    </dgm:pt>
    <dgm:pt modelId="{073F2EEE-5795-4EED-AD09-215B3FC09DC9}" type="parTrans" cxnId="{9B8AFD13-16E0-4812-991E-E7D27F6340F6}">
      <dgm:prSet/>
      <dgm:spPr/>
      <dgm:t>
        <a:bodyPr/>
        <a:lstStyle/>
        <a:p>
          <a:endParaRPr lang="en-US"/>
        </a:p>
      </dgm:t>
    </dgm:pt>
    <dgm:pt modelId="{920D91C0-A972-4E62-A315-FCBC360D80C0}" type="sibTrans" cxnId="{9B8AFD13-16E0-4812-991E-E7D27F6340F6}">
      <dgm:prSet/>
      <dgm:spPr/>
      <dgm:t>
        <a:bodyPr/>
        <a:lstStyle/>
        <a:p>
          <a:endParaRPr lang="en-US"/>
        </a:p>
      </dgm:t>
    </dgm:pt>
    <dgm:pt modelId="{F89B68AB-D52B-4ED5-89CE-ECF43ECEEECD}">
      <dgm:prSet/>
      <dgm:spPr/>
      <dgm:t>
        <a:bodyPr/>
        <a:lstStyle/>
        <a:p>
          <a:r>
            <a:rPr lang="en-US" err="1"/>
            <a:t>Erhöhte</a:t>
          </a:r>
          <a:r>
            <a:rPr lang="en-US"/>
            <a:t> </a:t>
          </a:r>
          <a:r>
            <a:rPr lang="en-US" err="1"/>
            <a:t>Kommmunkationskomplexität</a:t>
          </a:r>
          <a:endParaRPr lang="en-US"/>
        </a:p>
      </dgm:t>
    </dgm:pt>
    <dgm:pt modelId="{12D70E79-B28A-4E2E-818A-9FC0EA2A55EA}" type="parTrans" cxnId="{A95B124F-8B43-45C1-AEE3-4CDC5948772E}">
      <dgm:prSet/>
      <dgm:spPr/>
      <dgm:t>
        <a:bodyPr/>
        <a:lstStyle/>
        <a:p>
          <a:endParaRPr lang="en-US"/>
        </a:p>
      </dgm:t>
    </dgm:pt>
    <dgm:pt modelId="{C6602F8D-C9D0-4C0C-9C4A-50DA5F0875CB}" type="sibTrans" cxnId="{A95B124F-8B43-45C1-AEE3-4CDC5948772E}">
      <dgm:prSet/>
      <dgm:spPr/>
      <dgm:t>
        <a:bodyPr/>
        <a:lstStyle/>
        <a:p>
          <a:endParaRPr lang="en-US"/>
        </a:p>
      </dgm:t>
    </dgm:pt>
    <dgm:pt modelId="{CE7AD886-6147-DF4C-B73B-CC410B45397D}">
      <dgm:prSet/>
      <dgm:spPr/>
      <dgm:t>
        <a:bodyPr/>
        <a:lstStyle/>
        <a:p>
          <a:r>
            <a:rPr lang="en-GB" dirty="0" err="1"/>
            <a:t>Weniger</a:t>
          </a:r>
          <a:r>
            <a:rPr lang="en-GB" dirty="0"/>
            <a:t> Downtime</a:t>
          </a:r>
        </a:p>
      </dgm:t>
    </dgm:pt>
    <dgm:pt modelId="{6CE0CB5C-4216-874D-A613-67865F2F200F}" type="parTrans" cxnId="{84793CC4-7640-814F-B867-1509ABC63EA7}">
      <dgm:prSet/>
      <dgm:spPr/>
      <dgm:t>
        <a:bodyPr/>
        <a:lstStyle/>
        <a:p>
          <a:endParaRPr lang="en-GB"/>
        </a:p>
      </dgm:t>
    </dgm:pt>
    <dgm:pt modelId="{C93DC62E-77AA-8E4A-8B70-795A3DF3E74C}" type="sibTrans" cxnId="{84793CC4-7640-814F-B867-1509ABC63EA7}">
      <dgm:prSet/>
      <dgm:spPr/>
      <dgm:t>
        <a:bodyPr/>
        <a:lstStyle/>
        <a:p>
          <a:endParaRPr lang="en-GB"/>
        </a:p>
      </dgm:t>
    </dgm:pt>
    <dgm:pt modelId="{3E2DAC84-BDA6-CB40-A3E4-38790CCDB8A0}">
      <dgm:prSet/>
      <dgm:spPr/>
      <dgm:t>
        <a:bodyPr/>
        <a:lstStyle/>
        <a:p>
          <a:r>
            <a:rPr lang="en-GB" dirty="0"/>
            <a:t>Kleiner (</a:t>
          </a:r>
          <a:r>
            <a:rPr lang="en-GB" dirty="0" err="1"/>
            <a:t>individuelle</a:t>
          </a:r>
          <a:r>
            <a:rPr lang="en-GB" dirty="0"/>
            <a:t> Codebase)</a:t>
          </a:r>
        </a:p>
      </dgm:t>
    </dgm:pt>
    <dgm:pt modelId="{34183A9C-4D87-7B4E-A0A7-50D420FB30DC}" type="parTrans" cxnId="{81FAFF83-E14C-244C-B374-74DFA6959EF1}">
      <dgm:prSet/>
      <dgm:spPr/>
      <dgm:t>
        <a:bodyPr/>
        <a:lstStyle/>
        <a:p>
          <a:endParaRPr lang="en-GB"/>
        </a:p>
      </dgm:t>
    </dgm:pt>
    <dgm:pt modelId="{CAC4548F-47F0-504B-8375-784CBDADB20A}" type="sibTrans" cxnId="{81FAFF83-E14C-244C-B374-74DFA6959EF1}">
      <dgm:prSet/>
      <dgm:spPr/>
      <dgm:t>
        <a:bodyPr/>
        <a:lstStyle/>
        <a:p>
          <a:endParaRPr lang="en-GB"/>
        </a:p>
      </dgm:t>
    </dgm:pt>
    <dgm:pt modelId="{88558E1F-0E33-B044-AC5B-2E603B5FB318}">
      <dgm:prSet/>
      <dgm:spPr/>
      <dgm:t>
        <a:bodyPr/>
        <a:lstStyle/>
        <a:p>
          <a:r>
            <a:rPr lang="en-US" dirty="0"/>
            <a:t>Interface-</a:t>
          </a:r>
          <a:r>
            <a:rPr lang="en-US" dirty="0" err="1"/>
            <a:t>Kontrolle</a:t>
          </a:r>
          <a:r>
            <a:rPr lang="en-US" dirty="0"/>
            <a:t> ist </a:t>
          </a:r>
          <a:r>
            <a:rPr lang="en-US" dirty="0" err="1"/>
            <a:t>kritisch</a:t>
          </a:r>
          <a:endParaRPr lang="en-US" dirty="0"/>
        </a:p>
      </dgm:t>
    </dgm:pt>
    <dgm:pt modelId="{6F3DB163-72E9-7944-9E5E-EF6AB034C756}" type="parTrans" cxnId="{A6B346D6-3F57-B046-AE90-D17393FEAA90}">
      <dgm:prSet/>
      <dgm:spPr/>
      <dgm:t>
        <a:bodyPr/>
        <a:lstStyle/>
        <a:p>
          <a:endParaRPr lang="en-GB"/>
        </a:p>
      </dgm:t>
    </dgm:pt>
    <dgm:pt modelId="{B7FA8CA0-D9BC-7649-97BE-060AEB7231E2}" type="sibTrans" cxnId="{A6B346D6-3F57-B046-AE90-D17393FEAA90}">
      <dgm:prSet/>
      <dgm:spPr/>
      <dgm:t>
        <a:bodyPr/>
        <a:lstStyle/>
        <a:p>
          <a:endParaRPr lang="en-GB"/>
        </a:p>
      </dgm:t>
    </dgm:pt>
    <dgm:pt modelId="{FDD5C0C6-C827-0242-850A-07C4DB20AC33}" type="pres">
      <dgm:prSet presAssocID="{E9F22EEA-A0FB-4CF5-9328-487C3C9C6230}" presName="linear" presStyleCnt="0">
        <dgm:presLayoutVars>
          <dgm:animLvl val="lvl"/>
          <dgm:resizeHandles val="exact"/>
        </dgm:presLayoutVars>
      </dgm:prSet>
      <dgm:spPr/>
    </dgm:pt>
    <dgm:pt modelId="{58588C86-12AC-6A4D-8F62-457AC276EB6B}" type="pres">
      <dgm:prSet presAssocID="{15F27AB9-F82C-497B-8963-E62BCCF37B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6A0A4CE-4B37-CD41-BFB3-9C9E3154638D}" type="pres">
      <dgm:prSet presAssocID="{15F27AB9-F82C-497B-8963-E62BCCF37B8F}" presName="childText" presStyleLbl="revTx" presStyleIdx="0" presStyleCnt="2">
        <dgm:presLayoutVars>
          <dgm:bulletEnabled val="1"/>
        </dgm:presLayoutVars>
      </dgm:prSet>
      <dgm:spPr/>
    </dgm:pt>
    <dgm:pt modelId="{EA6670E0-CD3C-BC4A-94DE-BCFB34756F64}" type="pres">
      <dgm:prSet presAssocID="{B9E6349F-185F-4648-9A0F-039B15E7BC6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1B7DEF3-7AEF-7440-84D8-83BF44FCDE82}" type="pres">
      <dgm:prSet presAssocID="{B9E6349F-185F-4648-9A0F-039B15E7BC6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B8AFD13-16E0-4812-991E-E7D27F6340F6}" srcId="{E9F22EEA-A0FB-4CF5-9328-487C3C9C6230}" destId="{B9E6349F-185F-4648-9A0F-039B15E7BC65}" srcOrd="1" destOrd="0" parTransId="{073F2EEE-5795-4EED-AD09-215B3FC09DC9}" sibTransId="{920D91C0-A972-4E62-A315-FCBC360D80C0}"/>
    <dgm:cxn modelId="{3B0E8E36-4FA5-A74F-A930-C3A6F4BBFCBF}" type="presOf" srcId="{15F27AB9-F82C-497B-8963-E62BCCF37B8F}" destId="{58588C86-12AC-6A4D-8F62-457AC276EB6B}" srcOrd="0" destOrd="0" presId="urn:microsoft.com/office/officeart/2005/8/layout/vList2"/>
    <dgm:cxn modelId="{A95B124F-8B43-45C1-AEE3-4CDC5948772E}" srcId="{B9E6349F-185F-4648-9A0F-039B15E7BC65}" destId="{F89B68AB-D52B-4ED5-89CE-ECF43ECEEECD}" srcOrd="0" destOrd="0" parTransId="{12D70E79-B28A-4E2E-818A-9FC0EA2A55EA}" sibTransId="{C6602F8D-C9D0-4C0C-9C4A-50DA5F0875CB}"/>
    <dgm:cxn modelId="{7D29AC69-2BCC-4DC6-BF00-DD2026DA33D1}" srcId="{15F27AB9-F82C-497B-8963-E62BCCF37B8F}" destId="{556698CD-7F52-49AF-8C50-2C7AC8F8E89D}" srcOrd="0" destOrd="0" parTransId="{7F956E69-B96E-417F-AE4C-3EB709BF9632}" sibTransId="{29668A28-F697-4B23-8132-659ADA826AD4}"/>
    <dgm:cxn modelId="{40CD6C6F-1D1E-0C43-86E1-0EB4FB88D419}" type="presOf" srcId="{338FC704-F193-43A6-B83B-484476B7DCA5}" destId="{06A0A4CE-4B37-CD41-BFB3-9C9E3154638D}" srcOrd="0" destOrd="1" presId="urn:microsoft.com/office/officeart/2005/8/layout/vList2"/>
    <dgm:cxn modelId="{81FAFF83-E14C-244C-B374-74DFA6959EF1}" srcId="{15F27AB9-F82C-497B-8963-E62BCCF37B8F}" destId="{3E2DAC84-BDA6-CB40-A3E4-38790CCDB8A0}" srcOrd="3" destOrd="0" parTransId="{34183A9C-4D87-7B4E-A0A7-50D420FB30DC}" sibTransId="{CAC4548F-47F0-504B-8375-784CBDADB20A}"/>
    <dgm:cxn modelId="{1DD80F86-1F18-F545-823D-A1AFAC4FCEC3}" type="presOf" srcId="{3E2DAC84-BDA6-CB40-A3E4-38790CCDB8A0}" destId="{06A0A4CE-4B37-CD41-BFB3-9C9E3154638D}" srcOrd="0" destOrd="3" presId="urn:microsoft.com/office/officeart/2005/8/layout/vList2"/>
    <dgm:cxn modelId="{4F896697-58F8-1D4D-8FF6-820F88647107}" type="presOf" srcId="{88558E1F-0E33-B044-AC5B-2E603B5FB318}" destId="{11B7DEF3-7AEF-7440-84D8-83BF44FCDE82}" srcOrd="0" destOrd="1" presId="urn:microsoft.com/office/officeart/2005/8/layout/vList2"/>
    <dgm:cxn modelId="{1A505BAA-C8D8-EB40-A0EA-A05A1AEE1E3E}" type="presOf" srcId="{CE7AD886-6147-DF4C-B73B-CC410B45397D}" destId="{06A0A4CE-4B37-CD41-BFB3-9C9E3154638D}" srcOrd="0" destOrd="2" presId="urn:microsoft.com/office/officeart/2005/8/layout/vList2"/>
    <dgm:cxn modelId="{F77C7BAF-6C5F-534B-9D97-BAB4D74F081D}" type="presOf" srcId="{B9E6349F-185F-4648-9A0F-039B15E7BC65}" destId="{EA6670E0-CD3C-BC4A-94DE-BCFB34756F64}" srcOrd="0" destOrd="0" presId="urn:microsoft.com/office/officeart/2005/8/layout/vList2"/>
    <dgm:cxn modelId="{FB5F6AB8-DABA-6C4F-BF9C-7527716CBCD9}" type="presOf" srcId="{F89B68AB-D52B-4ED5-89CE-ECF43ECEEECD}" destId="{11B7DEF3-7AEF-7440-84D8-83BF44FCDE82}" srcOrd="0" destOrd="0" presId="urn:microsoft.com/office/officeart/2005/8/layout/vList2"/>
    <dgm:cxn modelId="{E34F56BC-90BB-4FF4-A54D-C706FCB78BD6}" srcId="{15F27AB9-F82C-497B-8963-E62BCCF37B8F}" destId="{338FC704-F193-43A6-B83B-484476B7DCA5}" srcOrd="1" destOrd="0" parTransId="{1D2D9F2E-6C25-4032-97C2-F6A1309A2AFE}" sibTransId="{3278975E-C2EF-493C-AB8E-71C00DB0426F}"/>
    <dgm:cxn modelId="{65C1D7BC-FF49-2743-9B4F-6C8986F8D28A}" type="presOf" srcId="{556698CD-7F52-49AF-8C50-2C7AC8F8E89D}" destId="{06A0A4CE-4B37-CD41-BFB3-9C9E3154638D}" srcOrd="0" destOrd="0" presId="urn:microsoft.com/office/officeart/2005/8/layout/vList2"/>
    <dgm:cxn modelId="{84793CC4-7640-814F-B867-1509ABC63EA7}" srcId="{15F27AB9-F82C-497B-8963-E62BCCF37B8F}" destId="{CE7AD886-6147-DF4C-B73B-CC410B45397D}" srcOrd="2" destOrd="0" parTransId="{6CE0CB5C-4216-874D-A613-67865F2F200F}" sibTransId="{C93DC62E-77AA-8E4A-8B70-795A3DF3E74C}"/>
    <dgm:cxn modelId="{C72B3CC8-770B-0842-83AA-31EE78C3AA60}" type="presOf" srcId="{E9F22EEA-A0FB-4CF5-9328-487C3C9C6230}" destId="{FDD5C0C6-C827-0242-850A-07C4DB20AC33}" srcOrd="0" destOrd="0" presId="urn:microsoft.com/office/officeart/2005/8/layout/vList2"/>
    <dgm:cxn modelId="{A6B346D6-3F57-B046-AE90-D17393FEAA90}" srcId="{B9E6349F-185F-4648-9A0F-039B15E7BC65}" destId="{88558E1F-0E33-B044-AC5B-2E603B5FB318}" srcOrd="1" destOrd="0" parTransId="{6F3DB163-72E9-7944-9E5E-EF6AB034C756}" sibTransId="{B7FA8CA0-D9BC-7649-97BE-060AEB7231E2}"/>
    <dgm:cxn modelId="{CE23F6F8-BB2F-4705-A490-6E19666B9D3E}" srcId="{E9F22EEA-A0FB-4CF5-9328-487C3C9C6230}" destId="{15F27AB9-F82C-497B-8963-E62BCCF37B8F}" srcOrd="0" destOrd="0" parTransId="{38E53367-8BB9-4028-9C89-BB1969508D1A}" sibTransId="{3928E3A3-4089-4499-B246-D66A72E1B741}"/>
    <dgm:cxn modelId="{7B232689-28B5-F84E-BD2D-5CE10520D5AE}" type="presParOf" srcId="{FDD5C0C6-C827-0242-850A-07C4DB20AC33}" destId="{58588C86-12AC-6A4D-8F62-457AC276EB6B}" srcOrd="0" destOrd="0" presId="urn:microsoft.com/office/officeart/2005/8/layout/vList2"/>
    <dgm:cxn modelId="{97CC7927-F53F-574E-965F-D64E79FF9548}" type="presParOf" srcId="{FDD5C0C6-C827-0242-850A-07C4DB20AC33}" destId="{06A0A4CE-4B37-CD41-BFB3-9C9E3154638D}" srcOrd="1" destOrd="0" presId="urn:microsoft.com/office/officeart/2005/8/layout/vList2"/>
    <dgm:cxn modelId="{8C671BD2-97CF-BD47-9F6E-6D167A7CE9C2}" type="presParOf" srcId="{FDD5C0C6-C827-0242-850A-07C4DB20AC33}" destId="{EA6670E0-CD3C-BC4A-94DE-BCFB34756F64}" srcOrd="2" destOrd="0" presId="urn:microsoft.com/office/officeart/2005/8/layout/vList2"/>
    <dgm:cxn modelId="{B1D474EE-6B10-BB41-8669-CE324E0EFFCA}" type="presParOf" srcId="{FDD5C0C6-C827-0242-850A-07C4DB20AC33}" destId="{11B7DEF3-7AEF-7440-84D8-83BF44FCDE8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88C86-12AC-6A4D-8F62-457AC276EB6B}">
      <dsp:nvSpPr>
        <dsp:cNvPr id="0" name=""/>
        <dsp:cNvSpPr/>
      </dsp:nvSpPr>
      <dsp:spPr>
        <a:xfrm>
          <a:off x="0" y="87866"/>
          <a:ext cx="1005839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200" kern="1200" dirty="0"/>
            <a:t>Chancen</a:t>
          </a:r>
          <a:endParaRPr lang="en-US" sz="2200" kern="1200" dirty="0"/>
        </a:p>
      </dsp:txBody>
      <dsp:txXfrm>
        <a:off x="25759" y="113625"/>
        <a:ext cx="10006881" cy="476152"/>
      </dsp:txXfrm>
    </dsp:sp>
    <dsp:sp modelId="{06A0A4CE-4B37-CD41-BFB3-9C9E3154638D}">
      <dsp:nvSpPr>
        <dsp:cNvPr id="0" name=""/>
        <dsp:cNvSpPr/>
      </dsp:nvSpPr>
      <dsp:spPr>
        <a:xfrm>
          <a:off x="0" y="615537"/>
          <a:ext cx="10058399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>
              <a:latin typeface="Avenir Next LT Pro Light" panose="02020404030301010803"/>
            </a:rPr>
            <a:t>Internationaler Handel</a:t>
          </a:r>
          <a:endParaRPr lang="en-US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en-US" sz="1700" b="0" kern="1200">
              <a:latin typeface="Avenir Next LT Pro Light" panose="02020404030301010803"/>
            </a:rPr>
            <a:t>Sinkende Preise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en-US" sz="1700" b="0" kern="1200" err="1">
              <a:latin typeface="Avenir Next LT Pro Light" panose="02020404030301010803"/>
            </a:rPr>
            <a:t>Breites</a:t>
          </a:r>
          <a:r>
            <a:rPr lang="en-US" sz="1700" b="0" kern="1200">
              <a:latin typeface="Avenir Next LT Pro Light" panose="02020404030301010803"/>
            </a:rPr>
            <a:t> Warenangebot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en-US" sz="1700" b="0" kern="1200">
              <a:latin typeface="Avenir Next LT Pro Light" panose="02020404030301010803"/>
            </a:rPr>
            <a:t>Mobilität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en-US" sz="1700" b="0" kern="1200">
              <a:latin typeface="Avenir Next LT Pro Light" panose="02020404030301010803"/>
            </a:rPr>
            <a:t>Internationale Kommunikation</a:t>
          </a:r>
        </a:p>
      </dsp:txBody>
      <dsp:txXfrm>
        <a:off x="0" y="615537"/>
        <a:ext cx="10058399" cy="1457280"/>
      </dsp:txXfrm>
    </dsp:sp>
    <dsp:sp modelId="{EA6670E0-CD3C-BC4A-94DE-BCFB34756F64}">
      <dsp:nvSpPr>
        <dsp:cNvPr id="0" name=""/>
        <dsp:cNvSpPr/>
      </dsp:nvSpPr>
      <dsp:spPr>
        <a:xfrm>
          <a:off x="0" y="2072817"/>
          <a:ext cx="1005839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200" kern="1200" dirty="0"/>
            <a:t>Risiken</a:t>
          </a:r>
          <a:endParaRPr lang="en-US" sz="2200" kern="1200" dirty="0"/>
        </a:p>
      </dsp:txBody>
      <dsp:txXfrm>
        <a:off x="25759" y="2098576"/>
        <a:ext cx="10006881" cy="476152"/>
      </dsp:txXfrm>
    </dsp:sp>
    <dsp:sp modelId="{6A33884C-2BF2-4587-A119-1F5D5C3C9B95}">
      <dsp:nvSpPr>
        <dsp:cNvPr id="0" name=""/>
        <dsp:cNvSpPr/>
      </dsp:nvSpPr>
      <dsp:spPr>
        <a:xfrm>
          <a:off x="0" y="2600487"/>
          <a:ext cx="10058399" cy="1161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err="1">
              <a:latin typeface="Avenir Next LT Pro Light" panose="02020404030301010803"/>
            </a:rPr>
            <a:t>Ungleichmässige</a:t>
          </a:r>
          <a:r>
            <a:rPr lang="de-DE" sz="1700" kern="1200">
              <a:latin typeface="Avenir Next LT Pro Light" panose="02020404030301010803"/>
            </a:rPr>
            <a:t> </a:t>
          </a:r>
          <a:r>
            <a:rPr lang="de-DE" sz="1700" kern="1200" err="1">
              <a:latin typeface="Avenir Next LT Pro Light" panose="02020404030301010803"/>
            </a:rPr>
            <a:t>Wohlstandsv</a:t>
          </a:r>
          <a:r>
            <a:rPr lang="de-DE" sz="1700" kern="1200">
              <a:latin typeface="Avenir Next LT Pro Light" panose="02020404030301010803"/>
            </a:rPr>
            <a:t>erteilung</a:t>
          </a:r>
          <a:endParaRPr lang="de-DE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>
              <a:latin typeface="Avenir Next LT Pro Light" panose="02020404030301010803"/>
            </a:rPr>
            <a:t>Kulturverlust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 dirty="0">
              <a:latin typeface="Avenir Next LT Pro Light" panose="02020404030301010803"/>
            </a:rPr>
            <a:t>Kleinere Unternehmen unter Druck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700" kern="1200">
              <a:latin typeface="Avenir Next LT Pro Light" panose="02020404030301010803"/>
            </a:rPr>
            <a:t>Zunehmende Umweltbelastung</a:t>
          </a:r>
        </a:p>
      </dsp:txBody>
      <dsp:txXfrm>
        <a:off x="0" y="2600487"/>
        <a:ext cx="10058399" cy="1161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88C86-12AC-6A4D-8F62-457AC276EB6B}">
      <dsp:nvSpPr>
        <dsp:cNvPr id="0" name=""/>
        <dsp:cNvSpPr/>
      </dsp:nvSpPr>
      <dsp:spPr>
        <a:xfrm>
          <a:off x="0" y="25361"/>
          <a:ext cx="100583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000" kern="1200" dirty="0"/>
            <a:t>Chancen</a:t>
          </a:r>
          <a:endParaRPr lang="en-US" sz="3000" kern="1200" dirty="0"/>
        </a:p>
      </dsp:txBody>
      <dsp:txXfrm>
        <a:off x="35125" y="60486"/>
        <a:ext cx="9988149" cy="649299"/>
      </dsp:txXfrm>
    </dsp:sp>
    <dsp:sp modelId="{A8A3A425-6F54-4164-B1D8-AE295E721E54}">
      <dsp:nvSpPr>
        <dsp:cNvPr id="0" name=""/>
        <dsp:cNvSpPr/>
      </dsp:nvSpPr>
      <dsp:spPr>
        <a:xfrm>
          <a:off x="0" y="744911"/>
          <a:ext cx="10058399" cy="1179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de-DE" sz="2300" kern="1200">
              <a:latin typeface="Avenir Next LT Pro Light" panose="02020404030301010803"/>
            </a:rPr>
            <a:t>Global Vernetzt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de-DE" sz="2300" kern="1200" dirty="0">
              <a:latin typeface="Avenir Next LT Pro Light" panose="02020404030301010803"/>
            </a:rPr>
            <a:t>Einsparung von Arbeitskräften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b="1" kern="1200" dirty="0">
              <a:latin typeface="Avenir Next LT Pro Light" panose="02020404030301010803"/>
            </a:rPr>
            <a:t>Steigerung der Arbeitsprozesseffizienz</a:t>
          </a:r>
        </a:p>
      </dsp:txBody>
      <dsp:txXfrm>
        <a:off x="0" y="744911"/>
        <a:ext cx="10058399" cy="1179900"/>
      </dsp:txXfrm>
    </dsp:sp>
    <dsp:sp modelId="{EA6670E0-CD3C-BC4A-94DE-BCFB34756F64}">
      <dsp:nvSpPr>
        <dsp:cNvPr id="0" name=""/>
        <dsp:cNvSpPr/>
      </dsp:nvSpPr>
      <dsp:spPr>
        <a:xfrm>
          <a:off x="0" y="1924812"/>
          <a:ext cx="100583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000" kern="1200" dirty="0"/>
            <a:t>Risiken</a:t>
          </a:r>
          <a:endParaRPr lang="en-US" sz="3000" kern="1200" dirty="0"/>
        </a:p>
      </dsp:txBody>
      <dsp:txXfrm>
        <a:off x="35125" y="1959937"/>
        <a:ext cx="9988149" cy="649299"/>
      </dsp:txXfrm>
    </dsp:sp>
    <dsp:sp modelId="{BBC86859-2D41-4DCF-BA3D-47BC1BD1E1D9}">
      <dsp:nvSpPr>
        <dsp:cNvPr id="0" name=""/>
        <dsp:cNvSpPr/>
      </dsp:nvSpPr>
      <dsp:spPr>
        <a:xfrm>
          <a:off x="0" y="2644362"/>
          <a:ext cx="10058399" cy="1179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de-DE" sz="2300" kern="1200">
              <a:latin typeface="Avenir Next LT Pro Light" panose="02020404030301010803"/>
            </a:rPr>
            <a:t>Ggf. Stellenverlust 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de-DE" sz="2300" kern="1200" dirty="0">
              <a:latin typeface="Avenir Next LT Pro Light" panose="02020404030301010803"/>
            </a:rPr>
            <a:t>Angriffsflächen für Cyberangriffe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  <a:defRPr b="1"/>
          </a:pPr>
          <a:r>
            <a:rPr lang="de-DE" sz="2300" kern="1200" dirty="0">
              <a:latin typeface="Avenir Next LT Pro Light" panose="02020404030301010803"/>
            </a:rPr>
            <a:t>Hohe Initial- und Unterhaltskosten bei den Systemen</a:t>
          </a:r>
        </a:p>
      </dsp:txBody>
      <dsp:txXfrm>
        <a:off x="0" y="2644362"/>
        <a:ext cx="10058399" cy="1179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88C86-12AC-6A4D-8F62-457AC276EB6B}">
      <dsp:nvSpPr>
        <dsp:cNvPr id="0" name=""/>
        <dsp:cNvSpPr/>
      </dsp:nvSpPr>
      <dsp:spPr>
        <a:xfrm>
          <a:off x="0" y="25361"/>
          <a:ext cx="100583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000" kern="1200" dirty="0"/>
            <a:t>Chancen</a:t>
          </a:r>
          <a:endParaRPr lang="en-US" sz="3000" kern="1200" dirty="0"/>
        </a:p>
      </dsp:txBody>
      <dsp:txXfrm>
        <a:off x="35125" y="60486"/>
        <a:ext cx="9988149" cy="649299"/>
      </dsp:txXfrm>
    </dsp:sp>
    <dsp:sp modelId="{06A0A4CE-4B37-CD41-BFB3-9C9E3154638D}">
      <dsp:nvSpPr>
        <dsp:cNvPr id="0" name=""/>
        <dsp:cNvSpPr/>
      </dsp:nvSpPr>
      <dsp:spPr>
        <a:xfrm>
          <a:off x="0" y="744911"/>
          <a:ext cx="10058399" cy="1179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300" kern="1200" dirty="0"/>
            <a:t>Kann Kosten sparen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300" kern="1200" noProof="0" dirty="0"/>
            <a:t>Erleichterte</a:t>
          </a:r>
          <a:r>
            <a:rPr lang="de-CH" sz="2300" kern="1200" dirty="0"/>
            <a:t> Administration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2300" kern="1200" dirty="0"/>
            <a:t>Datenbeschaffung in Echtzeit</a:t>
          </a:r>
        </a:p>
      </dsp:txBody>
      <dsp:txXfrm>
        <a:off x="0" y="744911"/>
        <a:ext cx="10058399" cy="1179900"/>
      </dsp:txXfrm>
    </dsp:sp>
    <dsp:sp modelId="{EA6670E0-CD3C-BC4A-94DE-BCFB34756F64}">
      <dsp:nvSpPr>
        <dsp:cNvPr id="0" name=""/>
        <dsp:cNvSpPr/>
      </dsp:nvSpPr>
      <dsp:spPr>
        <a:xfrm>
          <a:off x="0" y="1924812"/>
          <a:ext cx="100583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000" kern="1200" dirty="0"/>
            <a:t>Risiken</a:t>
          </a:r>
          <a:endParaRPr lang="en-US" sz="3000" kern="1200" dirty="0"/>
        </a:p>
      </dsp:txBody>
      <dsp:txXfrm>
        <a:off x="35125" y="1959937"/>
        <a:ext cx="9988149" cy="649299"/>
      </dsp:txXfrm>
    </dsp:sp>
    <dsp:sp modelId="{11B7DEF3-7AEF-7440-84D8-83BF44FCDE82}">
      <dsp:nvSpPr>
        <dsp:cNvPr id="0" name=""/>
        <dsp:cNvSpPr/>
      </dsp:nvSpPr>
      <dsp:spPr>
        <a:xfrm>
          <a:off x="0" y="2644362"/>
          <a:ext cx="10058399" cy="1179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 dirty="0"/>
            <a:t>Privatsphäre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IT-Security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/>
        </a:p>
      </dsp:txBody>
      <dsp:txXfrm>
        <a:off x="0" y="2644362"/>
        <a:ext cx="10058399" cy="1179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88C86-12AC-6A4D-8F62-457AC276EB6B}">
      <dsp:nvSpPr>
        <dsp:cNvPr id="0" name=""/>
        <dsp:cNvSpPr/>
      </dsp:nvSpPr>
      <dsp:spPr>
        <a:xfrm>
          <a:off x="0" y="17599"/>
          <a:ext cx="100583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000" kern="1200" dirty="0"/>
            <a:t>Chancen</a:t>
          </a:r>
          <a:endParaRPr lang="en-US" sz="3000" kern="1200" dirty="0"/>
        </a:p>
      </dsp:txBody>
      <dsp:txXfrm>
        <a:off x="35125" y="52724"/>
        <a:ext cx="9988149" cy="649299"/>
      </dsp:txXfrm>
    </dsp:sp>
    <dsp:sp modelId="{06A0A4CE-4B37-CD41-BFB3-9C9E3154638D}">
      <dsp:nvSpPr>
        <dsp:cNvPr id="0" name=""/>
        <dsp:cNvSpPr/>
      </dsp:nvSpPr>
      <dsp:spPr>
        <a:xfrm>
          <a:off x="0" y="737149"/>
          <a:ext cx="10058399" cy="15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err="1"/>
            <a:t>Mehr</a:t>
          </a:r>
          <a:r>
            <a:rPr lang="en-US" sz="2300" kern="1200"/>
            <a:t> </a:t>
          </a:r>
          <a:r>
            <a:rPr lang="en-US" sz="2300" kern="1200" err="1"/>
            <a:t>Autonomie</a:t>
          </a:r>
          <a:r>
            <a:rPr lang="en-US" sz="2300" kern="1200"/>
            <a:t> </a:t>
          </a:r>
          <a:r>
            <a:rPr lang="en-US" sz="2300" kern="1200" err="1"/>
            <a:t>für</a:t>
          </a:r>
          <a:r>
            <a:rPr lang="en-US" sz="2300" kern="1200"/>
            <a:t> </a:t>
          </a:r>
          <a:r>
            <a:rPr lang="en-US" sz="2300" kern="1200" err="1"/>
            <a:t>Entwicklerteams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/>
            <a:t>Unabhängig</a:t>
          </a:r>
          <a:r>
            <a:rPr lang="en-US" sz="2300" kern="1200" dirty="0"/>
            <a:t> </a:t>
          </a:r>
          <a:r>
            <a:rPr lang="en-US" sz="2300" kern="1200" dirty="0" err="1"/>
            <a:t>skalierbar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 err="1"/>
            <a:t>Weniger</a:t>
          </a:r>
          <a:r>
            <a:rPr lang="en-GB" sz="2300" kern="1200" dirty="0"/>
            <a:t> Downtime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 dirty="0"/>
            <a:t>Kleiner (</a:t>
          </a:r>
          <a:r>
            <a:rPr lang="en-GB" sz="2300" kern="1200" dirty="0" err="1"/>
            <a:t>individuelle</a:t>
          </a:r>
          <a:r>
            <a:rPr lang="en-GB" sz="2300" kern="1200" dirty="0"/>
            <a:t> Codebase)</a:t>
          </a:r>
        </a:p>
      </dsp:txBody>
      <dsp:txXfrm>
        <a:off x="0" y="737149"/>
        <a:ext cx="10058399" cy="1583549"/>
      </dsp:txXfrm>
    </dsp:sp>
    <dsp:sp modelId="{EA6670E0-CD3C-BC4A-94DE-BCFB34756F64}">
      <dsp:nvSpPr>
        <dsp:cNvPr id="0" name=""/>
        <dsp:cNvSpPr/>
      </dsp:nvSpPr>
      <dsp:spPr>
        <a:xfrm>
          <a:off x="0" y="2320699"/>
          <a:ext cx="1005839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000" kern="1200" dirty="0"/>
            <a:t>Risiken</a:t>
          </a:r>
          <a:endParaRPr lang="en-US" sz="3000" kern="1200" dirty="0"/>
        </a:p>
      </dsp:txBody>
      <dsp:txXfrm>
        <a:off x="35125" y="2355824"/>
        <a:ext cx="9988149" cy="649299"/>
      </dsp:txXfrm>
    </dsp:sp>
    <dsp:sp modelId="{11B7DEF3-7AEF-7440-84D8-83BF44FCDE82}">
      <dsp:nvSpPr>
        <dsp:cNvPr id="0" name=""/>
        <dsp:cNvSpPr/>
      </dsp:nvSpPr>
      <dsp:spPr>
        <a:xfrm>
          <a:off x="0" y="3040249"/>
          <a:ext cx="100583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err="1"/>
            <a:t>Erhöhte</a:t>
          </a:r>
          <a:r>
            <a:rPr lang="en-US" sz="2300" kern="1200"/>
            <a:t> </a:t>
          </a:r>
          <a:r>
            <a:rPr lang="en-US" sz="2300" kern="1200" err="1"/>
            <a:t>Kommmunkationskomplexität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Interface-</a:t>
          </a:r>
          <a:r>
            <a:rPr lang="en-US" sz="2300" kern="1200" dirty="0" err="1"/>
            <a:t>Kontrolle</a:t>
          </a:r>
          <a:r>
            <a:rPr lang="en-US" sz="2300" kern="1200" dirty="0"/>
            <a:t> ist </a:t>
          </a:r>
          <a:r>
            <a:rPr lang="en-US" sz="2300" kern="1200" dirty="0" err="1"/>
            <a:t>kritisch</a:t>
          </a:r>
          <a:endParaRPr lang="en-US" sz="2300" kern="1200" dirty="0"/>
        </a:p>
      </dsp:txBody>
      <dsp:txXfrm>
        <a:off x="0" y="3040249"/>
        <a:ext cx="10058399" cy="791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8E2327-5077-3548-AEF9-F064E78FC407}" type="datetime1">
              <a:rPr lang="de-CH" smtClean="0"/>
              <a:t>28.06.21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054A748-E856-244D-B201-5FB64447C53B}" type="datetime1">
              <a:rPr lang="de-CH" smtClean="0"/>
              <a:t>28.06.21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htec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htec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htec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Gerader Verbinde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20" name="Datumsplatzhalt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CC0A77AC-EC97-D849-B443-FD2EC20A9B76}" type="datetime1">
              <a:rPr lang="de-CH" smtClean="0"/>
              <a:t>28.06.21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9C1BF6-CCCC-E74E-9C4B-8382276C3AC4}" type="datetime1">
              <a:rPr lang="de-CH" smtClean="0"/>
              <a:t>28.06.21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EFF589-171E-F14A-8A34-F2DE1A8526FD}" type="datetime1">
              <a:rPr lang="de-CH" smtClean="0"/>
              <a:t>28.06.21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3912DB-81D1-F547-A81D-7FEC2217461D}" type="datetime1">
              <a:rPr lang="de-CH" smtClean="0"/>
              <a:t>28.06.21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htec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htec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htec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D59537E3-0201-2043-AFE9-A4EC31CC164E}" type="datetime1">
              <a:rPr lang="de-CH" smtClean="0"/>
              <a:t>28.06.21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6FC928-492C-FF4F-93AE-AD37E5FD0D7A}" type="datetime1">
              <a:rPr lang="de-CH" smtClean="0"/>
              <a:t>28.06.21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17920B-C755-9A42-90DD-59405B6BEDDC}" type="datetime1">
              <a:rPr lang="de-CH" smtClean="0"/>
              <a:t>28.06.21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B8AD6-F133-1E46-ABAF-6C86AE127347}" type="datetime1">
              <a:rPr lang="de-CH" smtClean="0"/>
              <a:t>28.06.21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3C79B-6096-EB49-A346-CDF28F9DE079}" type="datetime1">
              <a:rPr lang="de-CH" smtClean="0"/>
              <a:t>28.06.21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767A24DA-6A7D-304C-9A3D-5E4EED326172}" type="datetime1">
              <a:rPr lang="de-CH" smtClean="0"/>
              <a:t>28.06.21</a:t>
            </a:fld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FDC16B61-4187-8D4E-821A-925BFA34A274}" type="datetime1">
              <a:rPr lang="de-CH" smtClean="0"/>
              <a:t>28.06.21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hteck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htec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D5BA98-756C-EC4C-ADAA-3BC31EDE7FD3}" type="datetime1">
              <a:rPr lang="de-CH" smtClean="0"/>
              <a:t>28.06.21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Ein Bild mit einem mit einer roten Tischdecke gedeckten Tisch&#10;&#10;Beschreibung wird automatisch generiert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hteck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hteck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de" sz="4400">
                <a:solidFill>
                  <a:schemeClr val="tx1"/>
                </a:solidFill>
              </a:rPr>
              <a:t>Technologien </a:t>
            </a:r>
            <a:r>
              <a:rPr lang="de" sz="4400" dirty="0">
                <a:solidFill>
                  <a:schemeClr val="tx1"/>
                </a:solidFill>
              </a:rPr>
              <a:t>&amp; Megatrends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endParaRPr lang="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B6979-F9AB-8C4C-9CDF-4698CCCCB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E8AB60-8B93-354C-A367-9A1A7B6B2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00" y="514474"/>
            <a:ext cx="9786599" cy="582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52146-2D10-5D47-A9D8-E611E067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CB2C9-7A7B-344B-A5FC-C67D1198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0F0A026-65F1-3D48-A1A0-A09637EAED8E}" type="datetime1">
              <a:rPr lang="de-CH" smtClean="0"/>
              <a:t>28.06.21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5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43AD3F-1565-1B40-A2E8-7E03F7AF2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2CF5E9-7E4D-3B4B-B01F-E16E8A343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93" y="528685"/>
            <a:ext cx="7500813" cy="580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03D72-B377-F64E-9425-D92701A6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11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EED3D-58EC-D54B-A103-9669E82A3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85E2E08-C17A-7C4C-9CBA-1C11B826336B}" type="datetime1">
              <a:rPr lang="de-CH" smtClean="0"/>
              <a:t>28.06.21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CAE37E6-763C-41A8-92C0-0931A095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Smart Spaces: C</a:t>
            </a:r>
            <a:r>
              <a:rPr lang="de-DE" dirty="0" err="1"/>
              <a:t>hancen</a:t>
            </a:r>
            <a:r>
              <a:rPr lang="de-DE" dirty="0"/>
              <a:t>/Risiken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2E71F77-5664-4DFA-98E8-718B3D00C2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849055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4DFAC-308E-DC4E-B1B1-1DD6BADD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8618C-96E5-DA43-8618-A685DBDF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95F57E-00EF-D24E-87CB-B82AB93F9536}" type="datetime1">
              <a:rPr lang="de-CH" smtClean="0"/>
              <a:t>28.06.21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79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1D15-BB86-F647-B20A-AC0190E6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Microservices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463E3-5A14-4F4E-BCF4-A2E74AA9B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Entspricht Unit-Philosophie(aufgeteilt nach Business-Objekten)</a:t>
            </a:r>
          </a:p>
          <a:p>
            <a:r>
              <a:rPr lang="de-DE"/>
              <a:t>Schnittstellen sollen Implementierung verstecken</a:t>
            </a:r>
          </a:p>
          <a:p>
            <a:pPr lvl="1"/>
            <a:r>
              <a:rPr lang="de-DE"/>
              <a:t>Verschieden Technologie-Stacks</a:t>
            </a:r>
          </a:p>
          <a:p>
            <a:pPr lvl="1"/>
            <a:r>
              <a:rPr lang="de-DE"/>
              <a:t>Datenabbildung</a:t>
            </a:r>
          </a:p>
          <a:p>
            <a:endParaRPr lang="de-DE"/>
          </a:p>
          <a:p>
            <a:pPr lvl="1"/>
            <a:endParaRPr lang="de-DE"/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C5807-212E-494B-86C4-F7C1807A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7802420-0278-4048-A337-41A8705D3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E0F50E-2B30-B241-9E5C-84196246858F}" type="datetime1">
              <a:rPr lang="de-CH" smtClean="0"/>
              <a:t>28.06.21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444FD61-489A-D448-8683-66D246DA1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24" y="590669"/>
            <a:ext cx="7927751" cy="567666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CB55F-7433-FB4D-87C2-2247465B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12FF6-E7F0-EF4D-98B9-DFFB5AA5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C17ECFF-71EA-A24D-8608-7320068A2E80}" type="datetime1">
              <a:rPr lang="de-CH" smtClean="0"/>
              <a:t>28.06.21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9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CAE37E6-763C-41A8-92C0-0931A095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Microservices: C</a:t>
            </a:r>
            <a:r>
              <a:rPr lang="de-DE" dirty="0" err="1"/>
              <a:t>hancen</a:t>
            </a:r>
            <a:r>
              <a:rPr lang="de-DE" dirty="0"/>
              <a:t>/Risiken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2E71F77-5664-4DFA-98E8-718B3D00C2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979603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F8B384-DDF3-8545-A7AA-989F976F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34399-7DA6-504E-8FF5-30C68EB78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3350A3-BC7F-CA45-A4A4-10A5D244FF0C}" type="datetime1">
              <a:rPr lang="de-CH" smtClean="0"/>
              <a:t>28.06.21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5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1D15-BB86-F647-B20A-AC0190E6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DaziT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463E3-5A14-4F4E-BCF4-A2E74AA9B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Dazi</a:t>
            </a:r>
            <a:r>
              <a:rPr lang="de-DE"/>
              <a:t> = </a:t>
            </a:r>
            <a:r>
              <a:rPr lang="de-DE" err="1"/>
              <a:t>rätromanisch</a:t>
            </a:r>
            <a:r>
              <a:rPr lang="de-DE"/>
              <a:t> für Zoll, T für Transformation</a:t>
            </a:r>
          </a:p>
          <a:p>
            <a:r>
              <a:rPr lang="de-DE"/>
              <a:t>„</a:t>
            </a:r>
            <a:r>
              <a:rPr lang="en-GB" err="1"/>
              <a:t>DaziT</a:t>
            </a:r>
            <a:r>
              <a:rPr lang="en-GB"/>
              <a:t> </a:t>
            </a:r>
            <a:r>
              <a:rPr lang="en-GB" err="1"/>
              <a:t>verfolgt</a:t>
            </a:r>
            <a:r>
              <a:rPr lang="en-GB"/>
              <a:t> einen </a:t>
            </a:r>
            <a:r>
              <a:rPr lang="en-GB" err="1"/>
              <a:t>gesamtheitlichen</a:t>
            </a:r>
            <a:r>
              <a:rPr lang="en-GB"/>
              <a:t> </a:t>
            </a:r>
            <a:r>
              <a:rPr lang="en-GB" err="1"/>
              <a:t>Transformationsansatz</a:t>
            </a:r>
            <a:r>
              <a:rPr lang="en-GB"/>
              <a:t>. Die </a:t>
            </a:r>
            <a:r>
              <a:rPr lang="en-GB" err="1"/>
              <a:t>Zoll</a:t>
            </a:r>
            <a:r>
              <a:rPr lang="en-GB"/>
              <a:t>- und </a:t>
            </a:r>
            <a:r>
              <a:rPr lang="en-GB" err="1"/>
              <a:t>Abgabenerhebungsprozesse</a:t>
            </a:r>
            <a:r>
              <a:rPr lang="en-GB"/>
              <a:t> </a:t>
            </a:r>
            <a:r>
              <a:rPr lang="en-GB" err="1"/>
              <a:t>werden</a:t>
            </a:r>
            <a:r>
              <a:rPr lang="en-GB"/>
              <a:t> </a:t>
            </a:r>
            <a:r>
              <a:rPr lang="en-GB" err="1"/>
              <a:t>vereinfacht</a:t>
            </a:r>
            <a:r>
              <a:rPr lang="en-GB"/>
              <a:t>, </a:t>
            </a:r>
            <a:r>
              <a:rPr lang="en-GB" err="1"/>
              <a:t>harmonisiert</a:t>
            </a:r>
            <a:r>
              <a:rPr lang="en-GB"/>
              <a:t> und </a:t>
            </a:r>
            <a:r>
              <a:rPr lang="en-GB" err="1"/>
              <a:t>durchgehend</a:t>
            </a:r>
            <a:r>
              <a:rPr lang="en-GB"/>
              <a:t> </a:t>
            </a:r>
            <a:r>
              <a:rPr lang="en-GB" err="1"/>
              <a:t>digitalisiert</a:t>
            </a:r>
            <a:r>
              <a:rPr lang="en-GB"/>
              <a:t>. Die </a:t>
            </a:r>
            <a:r>
              <a:rPr lang="en-GB" err="1"/>
              <a:t>Sicherheit</a:t>
            </a:r>
            <a:r>
              <a:rPr lang="en-GB"/>
              <a:t> von </a:t>
            </a:r>
            <a:r>
              <a:rPr lang="en-GB" err="1"/>
              <a:t>Bevölkerung</a:t>
            </a:r>
            <a:r>
              <a:rPr lang="en-GB"/>
              <a:t>, </a:t>
            </a:r>
            <a:r>
              <a:rPr lang="en-GB" err="1"/>
              <a:t>Wirtschaft</a:t>
            </a:r>
            <a:r>
              <a:rPr lang="en-GB"/>
              <a:t> und </a:t>
            </a:r>
            <a:r>
              <a:rPr lang="en-GB" err="1"/>
              <a:t>Staat</a:t>
            </a:r>
            <a:r>
              <a:rPr lang="en-GB"/>
              <a:t> </a:t>
            </a:r>
            <a:r>
              <a:rPr lang="en-GB" err="1"/>
              <a:t>wird</a:t>
            </a:r>
            <a:r>
              <a:rPr lang="en-GB"/>
              <a:t> in </a:t>
            </a:r>
            <a:r>
              <a:rPr lang="en-GB" err="1"/>
              <a:t>Bezug</a:t>
            </a:r>
            <a:r>
              <a:rPr lang="en-GB"/>
              <a:t> auf die </a:t>
            </a:r>
            <a:r>
              <a:rPr lang="en-GB" err="1"/>
              <a:t>grenzüberschreitende</a:t>
            </a:r>
            <a:r>
              <a:rPr lang="en-GB"/>
              <a:t> </a:t>
            </a:r>
            <a:r>
              <a:rPr lang="en-GB" err="1"/>
              <a:t>Kriminalität</a:t>
            </a:r>
            <a:r>
              <a:rPr lang="en-GB"/>
              <a:t> </a:t>
            </a:r>
            <a:r>
              <a:rPr lang="en-GB" err="1"/>
              <a:t>oder</a:t>
            </a:r>
            <a:r>
              <a:rPr lang="en-GB"/>
              <a:t> </a:t>
            </a:r>
            <a:r>
              <a:rPr lang="en-GB" err="1"/>
              <a:t>irreguläre</a:t>
            </a:r>
            <a:r>
              <a:rPr lang="en-GB"/>
              <a:t> Migration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effizientere</a:t>
            </a:r>
            <a:r>
              <a:rPr lang="en-GB"/>
              <a:t> </a:t>
            </a:r>
            <a:r>
              <a:rPr lang="en-GB" err="1"/>
              <a:t>Prozesse</a:t>
            </a:r>
            <a:r>
              <a:rPr lang="en-GB"/>
              <a:t> und </a:t>
            </a:r>
            <a:r>
              <a:rPr lang="en-GB" err="1"/>
              <a:t>digitale</a:t>
            </a:r>
            <a:r>
              <a:rPr lang="en-GB"/>
              <a:t> </a:t>
            </a:r>
            <a:r>
              <a:rPr lang="en-GB" err="1"/>
              <a:t>Vernetzung</a:t>
            </a:r>
            <a:r>
              <a:rPr lang="en-GB"/>
              <a:t> </a:t>
            </a:r>
            <a:r>
              <a:rPr lang="en-GB" err="1"/>
              <a:t>verbessert</a:t>
            </a:r>
            <a:r>
              <a:rPr lang="en-GB"/>
              <a:t>. </a:t>
            </a:r>
            <a:r>
              <a:rPr lang="de-DE"/>
              <a:t>“ – </a:t>
            </a:r>
            <a:r>
              <a:rPr lang="de-DE" err="1"/>
              <a:t>admin.ch</a:t>
            </a:r>
            <a:endParaRPr lang="de-DE"/>
          </a:p>
          <a:p>
            <a:pPr lvl="1"/>
            <a:endParaRPr lang="de-DE"/>
          </a:p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668903-D459-064A-B059-693A5BE9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592EFD-2664-E04F-9892-E5BC549C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44233E-0420-8D40-B900-A61D583B8E61}" type="datetime1">
              <a:rPr lang="de-CH" smtClean="0"/>
              <a:t>28.06.21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D764F-FBF4-D54D-89A2-977442993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16" y="3341787"/>
            <a:ext cx="4632184" cy="26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71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1D15-BB86-F647-B20A-AC0190E6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DaziT</a:t>
            </a:r>
            <a:r>
              <a:rPr lang="de-DE"/>
              <a:t> und Megatrends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50873-8038-2747-8193-DE0AEC1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B33EFE-B695-3E4A-9DCF-6B7FD844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E918016-4DDA-9F47-A2ED-647FB5EDC66D}" type="datetime1">
              <a:rPr lang="de-CH" smtClean="0"/>
              <a:t>28.06.21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063692-1305-4A9B-B75A-26C740F712DD}"/>
              </a:ext>
            </a:extLst>
          </p:cNvPr>
          <p:cNvSpPr txBox="1">
            <a:spLocks/>
          </p:cNvSpPr>
          <p:nvPr/>
        </p:nvSpPr>
        <p:spPr>
          <a:xfrm>
            <a:off x="5730607" y="2011313"/>
            <a:ext cx="4663440" cy="3749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err="1"/>
              <a:t>Digitalisierung</a:t>
            </a:r>
            <a:endParaRPr lang="en-US"/>
          </a:p>
          <a:p>
            <a:r>
              <a:rPr lang="de-CH"/>
              <a:t>Wirtschaft wird zunehmend digitalisiert</a:t>
            </a:r>
          </a:p>
          <a:p>
            <a:pPr>
              <a:buClr>
                <a:srgbClr val="262626"/>
              </a:buClr>
            </a:pPr>
            <a:r>
              <a:rPr lang="de-CH"/>
              <a:t>Drohnengesteuerter Warentransport, selbstfahrende Automobile werden kommen</a:t>
            </a:r>
          </a:p>
          <a:p>
            <a:pPr>
              <a:buClr>
                <a:srgbClr val="262626"/>
              </a:buClr>
            </a:pPr>
            <a:r>
              <a:rPr lang="de-CH"/>
              <a:t>Digitalisierung der Erfassung des Güter- und Personenverkehrs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52D92-FA8F-47D4-BBAD-2C7E8C1BFE73}"/>
              </a:ext>
            </a:extLst>
          </p:cNvPr>
          <p:cNvSpPr txBox="1">
            <a:spLocks/>
          </p:cNvSpPr>
          <p:nvPr/>
        </p:nvSpPr>
        <p:spPr>
          <a:xfrm>
            <a:off x="1066800" y="2011313"/>
            <a:ext cx="4663440" cy="3749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err="1"/>
              <a:t>Globalisierung</a:t>
            </a:r>
          </a:p>
          <a:p>
            <a:r>
              <a:rPr lang="de-CH"/>
              <a:t>Mehr internationale Transporte / Transit </a:t>
            </a:r>
          </a:p>
          <a:p>
            <a:pPr>
              <a:buClr>
                <a:srgbClr val="262626"/>
              </a:buClr>
            </a:pPr>
            <a:r>
              <a:rPr lang="de-CH"/>
              <a:t>Zeit- und Quantitätsgerechte Abhandlung von Zollprozessen</a:t>
            </a:r>
          </a:p>
          <a:p>
            <a:pPr>
              <a:buClr>
                <a:srgbClr val="262626"/>
              </a:buClr>
            </a:pPr>
            <a:endParaRPr lang="de-CH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1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1D15-BB86-F647-B20A-AC0190E6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de-DE" err="1"/>
              <a:t>DaziT</a:t>
            </a:r>
            <a:r>
              <a:rPr lang="de-DE"/>
              <a:t> und Technologie-Trends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EE3F5E-D938-4BAF-91DD-B14F83851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Microservices</a:t>
            </a:r>
          </a:p>
          <a:p>
            <a:r>
              <a:rPr lang="de-CH" dirty="0"/>
              <a:t>Viele verschiedene Fachteilgebiete -&gt; verschiedene </a:t>
            </a:r>
            <a:r>
              <a:rPr lang="de-CH" dirty="0" err="1"/>
              <a:t>Microservices</a:t>
            </a:r>
            <a:r>
              <a:rPr lang="de-CH" dirty="0"/>
              <a:t>.</a:t>
            </a:r>
            <a:br>
              <a:rPr lang="de-CH" dirty="0"/>
            </a:br>
            <a:r>
              <a:rPr lang="de-CH" dirty="0"/>
              <a:t>Z.B. Bier-Service für Brauereien</a:t>
            </a:r>
          </a:p>
          <a:p>
            <a:r>
              <a:rPr lang="de-CH" dirty="0"/>
              <a:t>Dienste welche für mehrere Fachgebiete sind(</a:t>
            </a:r>
            <a:r>
              <a:rPr lang="de-CH" dirty="0" err="1"/>
              <a:t>z.B</a:t>
            </a:r>
            <a:r>
              <a:rPr lang="de-CH" dirty="0"/>
              <a:t> </a:t>
            </a:r>
            <a:r>
              <a:rPr lang="de-CH" dirty="0" err="1"/>
              <a:t>Auth</a:t>
            </a:r>
            <a:r>
              <a:rPr lang="de-CH" dirty="0"/>
              <a:t>.) nur einmal implementieren</a:t>
            </a:r>
          </a:p>
          <a:p>
            <a:r>
              <a:rPr lang="de-CH" dirty="0"/>
              <a:t>Individuell Skalierbar angepasst an Verlangen (Christbäume, Badehosen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01E04B8-03F5-4B25-AF07-49BB55426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Smart Spaces</a:t>
            </a:r>
          </a:p>
          <a:p>
            <a:r>
              <a:rPr lang="en-US" dirty="0" err="1"/>
              <a:t>Verfolgen</a:t>
            </a:r>
            <a:r>
              <a:rPr lang="en-US" dirty="0"/>
              <a:t> von </a:t>
            </a:r>
            <a:r>
              <a:rPr lang="en-US" dirty="0" err="1"/>
              <a:t>Gütern</a:t>
            </a:r>
            <a:br>
              <a:rPr lang="en-US" dirty="0"/>
            </a:br>
            <a:r>
              <a:rPr lang="en-US" dirty="0"/>
              <a:t>Z.B. </a:t>
            </a:r>
            <a:r>
              <a:rPr lang="en-US" dirty="0" err="1"/>
              <a:t>Maut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Lastwagen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2E84D1-9DA7-EB44-8560-E46C2221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6B96947B-A0DF-A849-8365-174773218A4B}" type="datetime1">
              <a:rPr lang="de-CH" smtClean="0"/>
              <a:pPr rtl="0">
                <a:spcAft>
                  <a:spcPts val="600"/>
                </a:spcAft>
              </a:pPr>
              <a:t>28.06.21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C744A-1A68-7B49-B6CC-E1591491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34B7E4EF-A1BD-40F4-AB7B-04F084DD991D}" type="slidenum">
              <a:rPr lang="en-US" smtClean="0"/>
              <a:pPr rtl="0"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469D5-A9C0-4347-B61B-1BAEF9568302}"/>
              </a:ext>
            </a:extLst>
          </p:cNvPr>
          <p:cNvSpPr txBox="1"/>
          <p:nvPr/>
        </p:nvSpPr>
        <p:spPr>
          <a:xfrm>
            <a:off x="2621280" y="23164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07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CAB5-69DA-5E48-98E9-723A52AA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Noch Fragen?</a:t>
            </a:r>
          </a:p>
        </p:txBody>
      </p:sp>
      <p:pic>
        <p:nvPicPr>
          <p:cNvPr id="7" name="Content Placeholder 6" descr="Questions with solid fill">
            <a:extLst>
              <a:ext uri="{FF2B5EF4-FFF2-40B4-BE49-F238E27FC236}">
                <a16:creationId xmlns:a16="http://schemas.microsoft.com/office/drawing/2014/main" id="{629BDFD6-6D1F-DC40-8E54-827A9FCB3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6775" y="2332252"/>
            <a:ext cx="3518450" cy="35184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3C130-5CD9-EC4E-AE73-380178C1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E3912DB-81D1-F547-A81D-7FEC2217461D}" type="datetime1">
              <a:rPr lang="de-CH" smtClean="0"/>
              <a:t>28.06.21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DB908-67BF-C643-816B-FC6203FF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71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Ein Bild mit einem mit einer roten Tischdecke gedeckten Tisch&#10;&#10;Beschreibung wird automatisch generiert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9" name="Rechteck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hteck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 rtlCol="0">
            <a:normAutofit/>
          </a:bodyPr>
          <a:lstStyle/>
          <a:p>
            <a:pPr rtl="0"/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Inhaltsverzeichnis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97FDD-A4F9-7D40-A52B-ABEE83A26FF7}"/>
              </a:ext>
            </a:extLst>
          </p:cNvPr>
          <p:cNvSpPr txBox="1"/>
          <p:nvPr/>
        </p:nvSpPr>
        <p:spPr>
          <a:xfrm>
            <a:off x="4740751" y="2389098"/>
            <a:ext cx="6890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Megatrends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Globalisierung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Digitalisierung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Technologie-Trends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Smart 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err="1"/>
              <a:t>Mircoservices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DAZIT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Was ist </a:t>
            </a:r>
            <a:r>
              <a:rPr lang="de-DE" err="1"/>
              <a:t>DaziT</a:t>
            </a:r>
            <a:endParaRPr lang="de-DE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Bezug </a:t>
            </a:r>
            <a:r>
              <a:rPr lang="de-DE" err="1"/>
              <a:t>DaziT</a:t>
            </a:r>
            <a:r>
              <a:rPr lang="de-DE"/>
              <a:t> &amp; Megatrends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Bezug </a:t>
            </a:r>
            <a:r>
              <a:rPr lang="de-DE" err="1"/>
              <a:t>DaziT</a:t>
            </a:r>
            <a:r>
              <a:rPr lang="de-DE"/>
              <a:t> &amp; Technologie-Trends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474E8-16BE-5A4C-B471-36E5B587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8CF55D-86FA-B347-8972-7D6F6D20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55820E-8B20-BB4F-946B-D6EA62CA1D38}" type="datetime1">
              <a:rPr lang="de-CH" smtClean="0"/>
              <a:t>28.06.21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CAB5-69DA-5E48-98E9-723A52AA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56332"/>
            <a:ext cx="10058400" cy="1371600"/>
          </a:xfrm>
        </p:spPr>
        <p:txBody>
          <a:bodyPr/>
          <a:lstStyle/>
          <a:p>
            <a:pPr algn="ctr"/>
            <a:r>
              <a:rPr lang="de-DE" dirty="0"/>
              <a:t>The 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3C130-5CD9-EC4E-AE73-380178C1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E3912DB-81D1-F547-A81D-7FEC2217461D}" type="datetime1">
              <a:rPr lang="de-CH" smtClean="0"/>
              <a:t>28.06.21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DB908-67BF-C643-816B-FC6203FF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76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1D15-BB86-F647-B20A-AC0190E6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de-DE"/>
              <a:t>Globalisierung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463E3-5A14-4F4E-BCF4-A2E74AA9B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/>
              <a:t>Zunahme von weltweiten Verflechtungen und der Vernetzung auf Ebene der:</a:t>
            </a:r>
          </a:p>
          <a:p>
            <a:pPr lvl="1">
              <a:buClr>
                <a:srgbClr val="262626"/>
              </a:buClr>
            </a:pPr>
            <a:r>
              <a:rPr lang="de-DE" sz="1800"/>
              <a:t>Staaten</a:t>
            </a:r>
          </a:p>
          <a:p>
            <a:pPr lvl="1">
              <a:buClr>
                <a:srgbClr val="262626"/>
              </a:buClr>
            </a:pPr>
            <a:r>
              <a:rPr lang="de-DE" sz="1800"/>
              <a:t>Personen</a:t>
            </a:r>
          </a:p>
          <a:p>
            <a:pPr lvl="1">
              <a:buClr>
                <a:srgbClr val="262626"/>
              </a:buClr>
            </a:pPr>
            <a:r>
              <a:rPr lang="de-DE" sz="1800"/>
              <a:t>Gesellschaften</a:t>
            </a:r>
          </a:p>
          <a:p>
            <a:pPr lvl="1">
              <a:buClr>
                <a:srgbClr val="262626"/>
              </a:buClr>
            </a:pPr>
            <a:r>
              <a:rPr lang="de-DE" sz="1800"/>
              <a:t>Institutionen</a:t>
            </a:r>
          </a:p>
          <a:p>
            <a:pPr lvl="1">
              <a:buClr>
                <a:srgbClr val="262626"/>
              </a:buClr>
            </a:pPr>
            <a:endParaRPr lang="de-DE" sz="1800"/>
          </a:p>
          <a:p>
            <a:pPr lvl="1">
              <a:buClr>
                <a:srgbClr val="262626"/>
              </a:buClr>
            </a:pPr>
            <a:endParaRPr lang="de-DE" sz="1800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A3E6038B-0824-41AC-BFA7-0C3B413CD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8" r="16901" b="-2"/>
          <a:stretch/>
        </p:blipFill>
        <p:spPr>
          <a:xfrm>
            <a:off x="6461760" y="2103120"/>
            <a:ext cx="4663440" cy="3749040"/>
          </a:xfrm>
          <a:prstGeom prst="rect">
            <a:avLst/>
          </a:prstGeom>
          <a:noFill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3A7641-E4FE-AF4A-9203-40E0A92B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A5EABCCD-A626-BC4A-A1E9-EB6811FB5554}" type="datetime1">
              <a:rPr lang="de-CH" smtClean="0"/>
              <a:pPr rtl="0">
                <a:spcAft>
                  <a:spcPts val="600"/>
                </a:spcAft>
              </a:pPr>
              <a:t>28.06.21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D4733-5C95-3749-984E-249D4868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34B7E4EF-A1BD-40F4-AB7B-04F084DD991D}" type="slidenum">
              <a:rPr lang="en-US" smtClean="0"/>
              <a:pPr rtl="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2B366-08BC-42BD-A6AB-556BFE17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Globalisierung: </a:t>
            </a:r>
            <a:r>
              <a:rPr lang="de-DE">
                <a:ea typeface="+mj-lt"/>
                <a:cs typeface="+mj-lt"/>
              </a:rPr>
              <a:t>Ursachen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B8F47A-95C7-4D90-9061-DE635F8A5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Technische Innovation</a:t>
            </a:r>
          </a:p>
          <a:p>
            <a:pPr lvl="1">
              <a:buClr>
                <a:srgbClr val="262626"/>
              </a:buClr>
            </a:pPr>
            <a:r>
              <a:rPr lang="de-DE"/>
              <a:t>Internet</a:t>
            </a:r>
          </a:p>
          <a:p>
            <a:pPr lvl="1">
              <a:buClr>
                <a:srgbClr val="262626"/>
              </a:buClr>
            </a:pPr>
            <a:r>
              <a:rPr lang="de-DE"/>
              <a:t>Zunahme des Luftverkehrs</a:t>
            </a:r>
          </a:p>
          <a:p>
            <a:pPr lvl="1">
              <a:buClr>
                <a:srgbClr val="262626"/>
              </a:buClr>
            </a:pPr>
            <a:r>
              <a:rPr lang="de-DE"/>
              <a:t>Containerisierung</a:t>
            </a:r>
          </a:p>
          <a:p>
            <a:pPr>
              <a:buClr>
                <a:srgbClr val="262626"/>
              </a:buClr>
            </a:pPr>
            <a:r>
              <a:rPr lang="de-DE"/>
              <a:t>Bevölkerungswachstum</a:t>
            </a:r>
          </a:p>
          <a:p>
            <a:pPr>
              <a:buClr>
                <a:srgbClr val="262626"/>
              </a:buClr>
            </a:pPr>
            <a:r>
              <a:rPr lang="de-DE"/>
              <a:t>Liberalisierung des weltweiten Handels durch politische Dings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35CBD-63DF-0D46-AE84-183663B8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04968B-B6A6-BA41-BF7C-915EF09C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0FDC297-6C9B-3C48-8C15-252F4D6269A4}" type="datetime1">
              <a:rPr lang="de-CH" smtClean="0"/>
              <a:t>28.06.21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8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9377A-6AB5-46F2-9C00-E96E3B12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Globalisierung: Chancen/Risiken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46E2F8-B439-41B8-9630-2A00B605B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C96A3EE-9C4C-4F27-99C4-33B2A51204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1696693"/>
              </p:ext>
            </p:extLst>
          </p:nvPr>
        </p:nvGraphicFramePr>
        <p:xfrm>
          <a:off x="1229226" y="2014888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0A398-DB41-C547-AF32-E88733FF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B1CEDB-EE49-3946-BE16-6AAC7499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B6BCAE7-5085-0F46-904C-777A0B0C7936}" type="datetime1">
              <a:rPr lang="de-CH" smtClean="0"/>
              <a:t>28.06.21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6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1D15-BB86-F647-B20A-AC0190E6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de-DE"/>
              <a:t>Digitalisierung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463E3-5A14-4F4E-BCF4-A2E74AA9B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de-DE"/>
              <a:t>Wandel zu computerbasierten Hilfsmitteln, um mit:</a:t>
            </a:r>
          </a:p>
          <a:p>
            <a:pPr>
              <a:buClr>
                <a:srgbClr val="262626"/>
              </a:buClr>
            </a:pPr>
            <a:r>
              <a:rPr lang="de-DE"/>
              <a:t>Informationen</a:t>
            </a:r>
          </a:p>
          <a:p>
            <a:pPr>
              <a:buClr>
                <a:srgbClr val="262626"/>
              </a:buClr>
            </a:pPr>
            <a:r>
              <a:rPr lang="de-DE"/>
              <a:t>Daten</a:t>
            </a:r>
          </a:p>
          <a:p>
            <a:pPr>
              <a:buClr>
                <a:srgbClr val="262626"/>
              </a:buClr>
            </a:pPr>
            <a:r>
              <a:rPr lang="de-DE"/>
              <a:t>Prozessen und Abläufen</a:t>
            </a:r>
          </a:p>
          <a:p>
            <a:pPr marL="0" indent="0">
              <a:buClr>
                <a:srgbClr val="262626"/>
              </a:buClr>
              <a:buNone/>
            </a:pPr>
            <a:r>
              <a:rPr lang="de-DE"/>
              <a:t>-effizienter und konsistenter umgehen zu können.</a:t>
            </a:r>
          </a:p>
          <a:p>
            <a:pPr marL="0" indent="0">
              <a:buClr>
                <a:srgbClr val="262626"/>
              </a:buClr>
              <a:buNone/>
            </a:pPr>
            <a:endParaRPr lang="de-DE"/>
          </a:p>
        </p:txBody>
      </p:sp>
      <p:pic>
        <p:nvPicPr>
          <p:cNvPr id="4" name="Grafik 6" descr="Ein Bild, das Elektronik, Gebäude, Gerät, Parkplatz enthält.&#10;&#10;Beschreibung automatisch generiert.">
            <a:extLst>
              <a:ext uri="{FF2B5EF4-FFF2-40B4-BE49-F238E27FC236}">
                <a16:creationId xmlns:a16="http://schemas.microsoft.com/office/drawing/2014/main" id="{10337148-838D-4E22-98E5-439287184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43" b="-3"/>
          <a:stretch/>
        </p:blipFill>
        <p:spPr>
          <a:xfrm>
            <a:off x="6461760" y="2103120"/>
            <a:ext cx="4663440" cy="3749040"/>
          </a:xfrm>
          <a:prstGeom prst="rect">
            <a:avLst/>
          </a:prstGeom>
          <a:noFill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5E039D-B064-2647-B080-18391BCF1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9D282721-6999-5B45-BFCF-30E900D8DB31}" type="datetime1">
              <a:rPr lang="de-CH" smtClean="0"/>
              <a:pPr rtl="0">
                <a:spcAft>
                  <a:spcPts val="600"/>
                </a:spcAft>
              </a:pPr>
              <a:t>28.06.21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E8874-55B4-1444-967B-324881F4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34B7E4EF-A1BD-40F4-AB7B-04F084DD991D}" type="slidenum">
              <a:rPr lang="en-US" smtClean="0"/>
              <a:pPr rtl="0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8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5C732-97DF-4F5B-9D2D-3BCFB48D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Digitalisierung: Chancen/Risiken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4E1F41-C764-4EB4-80D7-FA583E7F8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222F7D-23FD-493C-8C8C-84BA2AEC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E3912DB-81D1-F547-A81D-7FEC2217461D}" type="datetime1">
              <a:rPr lang="de-CH" smtClean="0"/>
              <a:t>28.06.21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9CD01B-34A3-4314-985B-4F8090F9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DEBEBC0-DEB2-4FE4-872E-2C60A1850D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2319465"/>
              </p:ext>
            </p:extLst>
          </p:nvPr>
        </p:nvGraphicFramePr>
        <p:xfrm>
          <a:off x="1229226" y="2014888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65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1D15-BB86-F647-B20A-AC0190E6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Smart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463E3-5A14-4F4E-BCF4-A2E74AA9B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Einbindung von IoT-Geräten in den Alltag für:</a:t>
            </a:r>
          </a:p>
          <a:p>
            <a:pPr lvl="1"/>
            <a:r>
              <a:rPr lang="de-DE"/>
              <a:t>Automationen</a:t>
            </a:r>
          </a:p>
          <a:p>
            <a:pPr lvl="1"/>
            <a:r>
              <a:rPr lang="de-DE"/>
              <a:t>Management</a:t>
            </a:r>
          </a:p>
          <a:p>
            <a:pPr lvl="1"/>
            <a:r>
              <a:rPr lang="de-DE"/>
              <a:t>Digitalisierung</a:t>
            </a:r>
          </a:p>
          <a:p>
            <a:pPr lvl="1"/>
            <a:r>
              <a:rPr lang="de-DE"/>
              <a:t>Statistische Auswertungen</a:t>
            </a:r>
          </a:p>
          <a:p>
            <a:r>
              <a:rPr lang="de-DE"/>
              <a:t>Skalierbar (Smart-Room -&gt; Smart-House -&gt; Smart-City -&gt; ...)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5F9D0-BD71-0E4A-B4E1-36E7FD26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4B8821-2D10-5C45-B581-EF070C0C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C7AA44D-65F9-BC49-A29D-BFAF4450880D}" type="datetime1">
              <a:rPr lang="de-CH" smtClean="0"/>
              <a:t>28.06.21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4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B6979-F9AB-8C4C-9CDF-4698CCCCB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53E1A77-EF54-CD46-9373-A137962F7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99" y="517373"/>
            <a:ext cx="8420802" cy="58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6DE948-867F-9146-8634-23633384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3BED0-6FB2-1648-A3A8-C80B4DED8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75FF86-8249-114C-BCCD-2793D2A78CB1}" type="datetime1">
              <a:rPr lang="de-CH" smtClean="0"/>
              <a:t>28.06.21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772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2_TF56410444" id="{2A663A0D-86B1-45A0-BA7E-EDC96CF30C2F}" vid="{999FD2FE-7B93-44FF-A6F1-60FE8A1659C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0DF8ACCD2D21941A325EF4144FBD848" ma:contentTypeVersion="10" ma:contentTypeDescription="Ein neues Dokument erstellen." ma:contentTypeScope="" ma:versionID="5f03ac8211fdb50dd6364943f4aba991">
  <xsd:schema xmlns:xsd="http://www.w3.org/2001/XMLSchema" xmlns:xs="http://www.w3.org/2001/XMLSchema" xmlns:p="http://schemas.microsoft.com/office/2006/metadata/properties" xmlns:ns3="bdc21b0a-36a2-43ac-89fc-55b8857c52d1" xmlns:ns4="cf3f38b4-3c81-4c92-bee9-ca8537ee61e7" targetNamespace="http://schemas.microsoft.com/office/2006/metadata/properties" ma:root="true" ma:fieldsID="0af11d70a31925831895bd111a3203d6" ns3:_="" ns4:_="">
    <xsd:import namespace="bdc21b0a-36a2-43ac-89fc-55b8857c52d1"/>
    <xsd:import namespace="cf3f38b4-3c81-4c92-bee9-ca8537ee61e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21b0a-36a2-43ac-89fc-55b8857c52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3f38b4-3c81-4c92-bee9-ca8537ee61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79DEC1-3999-4844-AA10-E596E55B8C01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documentManagement/types"/>
    <ds:schemaRef ds:uri="cf3f38b4-3c81-4c92-bee9-ca8537ee61e7"/>
    <ds:schemaRef ds:uri="http://purl.org/dc/elements/1.1/"/>
    <ds:schemaRef ds:uri="http://schemas.microsoft.com/office/infopath/2007/PartnerControls"/>
    <ds:schemaRef ds:uri="bdc21b0a-36a2-43ac-89fc-55b8857c52d1"/>
  </ds:schemaRefs>
</ds:datastoreItem>
</file>

<file path=customXml/itemProps2.xml><?xml version="1.0" encoding="utf-8"?>
<ds:datastoreItem xmlns:ds="http://schemas.openxmlformats.org/officeDocument/2006/customXml" ds:itemID="{94383C57-E3C5-48F6-9BBA-E8CAABBE0D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74D624-BA15-4C7F-8D55-5E32C2DBBFDA}">
  <ds:schemaRefs>
    <ds:schemaRef ds:uri="bdc21b0a-36a2-43ac-89fc-55b8857c52d1"/>
    <ds:schemaRef ds:uri="cf3f38b4-3c81-4c92-bee9-ca8537ee61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Macintosh PowerPoint</Application>
  <PresentationFormat>Widescreen</PresentationFormat>
  <Paragraphs>140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Avenir Next LT Pro Light</vt:lpstr>
      <vt:lpstr>Calibri</vt:lpstr>
      <vt:lpstr>Garamond</vt:lpstr>
      <vt:lpstr>SavonVTI</vt:lpstr>
      <vt:lpstr>Technologien &amp; Megatrends</vt:lpstr>
      <vt:lpstr>Inhaltsverzeichnis</vt:lpstr>
      <vt:lpstr>Globalisierung</vt:lpstr>
      <vt:lpstr>Globalisierung: Ursachen</vt:lpstr>
      <vt:lpstr>Globalisierung: Chancen/Risiken</vt:lpstr>
      <vt:lpstr>Digitalisierung</vt:lpstr>
      <vt:lpstr>Digitalisierung: Chancen/Risiken</vt:lpstr>
      <vt:lpstr>Smart Spaces</vt:lpstr>
      <vt:lpstr>PowerPoint Presentation</vt:lpstr>
      <vt:lpstr>PowerPoint Presentation</vt:lpstr>
      <vt:lpstr>PowerPoint Presentation</vt:lpstr>
      <vt:lpstr>Smart Spaces: Chancen/Risiken</vt:lpstr>
      <vt:lpstr>Microservices</vt:lpstr>
      <vt:lpstr>PowerPoint Presentation</vt:lpstr>
      <vt:lpstr>Microservices: Chancen/Risiken</vt:lpstr>
      <vt:lpstr>DaziT</vt:lpstr>
      <vt:lpstr>DaziT und Megatrends</vt:lpstr>
      <vt:lpstr>DaziT und Technologie-Trends</vt:lpstr>
      <vt:lpstr>Noch Fragen?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AB-7</dc:title>
  <dc:creator>Giannin Brandenberger</dc:creator>
  <cp:lastModifiedBy>Giannin Brandenberger</cp:lastModifiedBy>
  <cp:revision>3</cp:revision>
  <dcterms:created xsi:type="dcterms:W3CDTF">2020-12-16T07:59:28Z</dcterms:created>
  <dcterms:modified xsi:type="dcterms:W3CDTF">2021-06-28T10:26:44Z</dcterms:modified>
</cp:coreProperties>
</file>